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311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7" r:id="rId17"/>
    <p:sldId id="288" r:id="rId18"/>
    <p:sldId id="328" r:id="rId19"/>
    <p:sldId id="289" r:id="rId20"/>
    <p:sldId id="312" r:id="rId21"/>
    <p:sldId id="329" r:id="rId22"/>
    <p:sldId id="327" r:id="rId23"/>
    <p:sldId id="290" r:id="rId24"/>
    <p:sldId id="313" r:id="rId25"/>
    <p:sldId id="291" r:id="rId26"/>
    <p:sldId id="314" r:id="rId27"/>
    <p:sldId id="292" r:id="rId28"/>
    <p:sldId id="293" r:id="rId29"/>
    <p:sldId id="294" r:id="rId30"/>
    <p:sldId id="315" r:id="rId31"/>
    <p:sldId id="330" r:id="rId32"/>
    <p:sldId id="295" r:id="rId33"/>
    <p:sldId id="296" r:id="rId34"/>
    <p:sldId id="316" r:id="rId35"/>
    <p:sldId id="297" r:id="rId36"/>
    <p:sldId id="298" r:id="rId37"/>
    <p:sldId id="280" r:id="rId38"/>
    <p:sldId id="317" r:id="rId39"/>
    <p:sldId id="281" r:id="rId40"/>
    <p:sldId id="318" r:id="rId41"/>
    <p:sldId id="299" r:id="rId42"/>
    <p:sldId id="319" r:id="rId43"/>
    <p:sldId id="300" r:id="rId44"/>
    <p:sldId id="301" r:id="rId45"/>
    <p:sldId id="320" r:id="rId46"/>
    <p:sldId id="302" r:id="rId47"/>
    <p:sldId id="303" r:id="rId48"/>
    <p:sldId id="285" r:id="rId49"/>
    <p:sldId id="304" r:id="rId50"/>
    <p:sldId id="321" r:id="rId51"/>
    <p:sldId id="331" r:id="rId52"/>
    <p:sldId id="332" r:id="rId53"/>
    <p:sldId id="333" r:id="rId54"/>
    <p:sldId id="334" r:id="rId55"/>
    <p:sldId id="335" r:id="rId56"/>
    <p:sldId id="336" r:id="rId57"/>
    <p:sldId id="338" r:id="rId58"/>
    <p:sldId id="339" r:id="rId59"/>
    <p:sldId id="337" r:id="rId60"/>
    <p:sldId id="340" r:id="rId61"/>
    <p:sldId id="341" r:id="rId62"/>
    <p:sldId id="286" r:id="rId63"/>
    <p:sldId id="305" r:id="rId64"/>
    <p:sldId id="306" r:id="rId65"/>
    <p:sldId id="324" r:id="rId66"/>
    <p:sldId id="307" r:id="rId67"/>
    <p:sldId id="322" r:id="rId68"/>
    <p:sldId id="308" r:id="rId69"/>
    <p:sldId id="325" r:id="rId70"/>
    <p:sldId id="309" r:id="rId71"/>
    <p:sldId id="323" r:id="rId72"/>
    <p:sldId id="310" r:id="rId73"/>
    <p:sldId id="32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42B68-1709-A04B-A213-17550834282E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FFA23D8-92C3-1E42-B87F-17DFBF9D7976}">
      <dgm:prSet phldrT="[Testo]"/>
      <dgm:spPr/>
      <dgm:t>
        <a:bodyPr/>
        <a:lstStyle/>
        <a:p>
          <a:r>
            <a:rPr lang="it-IT" dirty="0" smtClean="0"/>
            <a:t>Individuo</a:t>
          </a:r>
          <a:endParaRPr lang="it-IT" dirty="0"/>
        </a:p>
      </dgm:t>
    </dgm:pt>
    <dgm:pt modelId="{17F42B31-BAF8-EE44-925F-8E6B4DA959F4}" type="parTrans" cxnId="{01F52433-BE86-B34B-90A0-CCDD72D26B94}">
      <dgm:prSet/>
      <dgm:spPr/>
      <dgm:t>
        <a:bodyPr/>
        <a:lstStyle/>
        <a:p>
          <a:endParaRPr lang="it-IT"/>
        </a:p>
      </dgm:t>
    </dgm:pt>
    <dgm:pt modelId="{5B9631AA-0E68-114C-B5ED-4B6117796EBA}" type="sibTrans" cxnId="{01F52433-BE86-B34B-90A0-CCDD72D26B94}">
      <dgm:prSet/>
      <dgm:spPr/>
      <dgm:t>
        <a:bodyPr/>
        <a:lstStyle/>
        <a:p>
          <a:endParaRPr lang="it-IT"/>
        </a:p>
      </dgm:t>
    </dgm:pt>
    <dgm:pt modelId="{3974F222-19EF-D446-A390-BFD9101E0B8F}">
      <dgm:prSet phldrT="[Testo]"/>
      <dgm:spPr/>
      <dgm:t>
        <a:bodyPr/>
        <a:lstStyle/>
        <a:p>
          <a:r>
            <a:rPr lang="it-IT" dirty="0" smtClean="0"/>
            <a:t>Gruppo</a:t>
          </a:r>
          <a:endParaRPr lang="it-IT" dirty="0"/>
        </a:p>
      </dgm:t>
    </dgm:pt>
    <dgm:pt modelId="{C44EEFD0-271F-3045-9980-2452D382E0D0}" type="parTrans" cxnId="{72F556E5-D8EE-744D-BF13-8806FF18EFD4}">
      <dgm:prSet/>
      <dgm:spPr/>
      <dgm:t>
        <a:bodyPr/>
        <a:lstStyle/>
        <a:p>
          <a:endParaRPr lang="it-IT"/>
        </a:p>
      </dgm:t>
    </dgm:pt>
    <dgm:pt modelId="{67FFDE0A-7820-014B-AECD-EF1BFF7409C7}" type="sibTrans" cxnId="{72F556E5-D8EE-744D-BF13-8806FF18EFD4}">
      <dgm:prSet/>
      <dgm:spPr/>
      <dgm:t>
        <a:bodyPr/>
        <a:lstStyle/>
        <a:p>
          <a:endParaRPr lang="it-IT"/>
        </a:p>
      </dgm:t>
    </dgm:pt>
    <dgm:pt modelId="{33EBD6F8-9385-7542-AE0E-DB0A21320330}" type="pres">
      <dgm:prSet presAssocID="{1AC42B68-1709-A04B-A213-17550834282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55D9516-810F-BB4F-BD1A-AEE9175ABC78}" type="pres">
      <dgm:prSet presAssocID="{1AC42B68-1709-A04B-A213-17550834282E}" presName="divider" presStyleLbl="fgShp" presStyleIdx="0" presStyleCnt="1"/>
      <dgm:spPr/>
    </dgm:pt>
    <dgm:pt modelId="{46B9BB38-EBF1-454D-8657-9D30C6FA7A75}" type="pres">
      <dgm:prSet presAssocID="{0FFA23D8-92C3-1E42-B87F-17DFBF9D7976}" presName="downArrow" presStyleLbl="node1" presStyleIdx="0" presStyleCnt="2"/>
      <dgm:spPr/>
    </dgm:pt>
    <dgm:pt modelId="{1BAD73C6-D55E-F849-9A60-E2E1BE70DBEF}" type="pres">
      <dgm:prSet presAssocID="{0FFA23D8-92C3-1E42-B87F-17DFBF9D7976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D773F7D-3F54-6B43-8422-E02DF8D528A8}" type="pres">
      <dgm:prSet presAssocID="{3974F222-19EF-D446-A390-BFD9101E0B8F}" presName="upArrow" presStyleLbl="node1" presStyleIdx="1" presStyleCnt="2"/>
      <dgm:spPr/>
    </dgm:pt>
    <dgm:pt modelId="{A01F4711-AF93-244A-912B-00374A79C699}" type="pres">
      <dgm:prSet presAssocID="{3974F222-19EF-D446-A390-BFD9101E0B8F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1F52433-BE86-B34B-90A0-CCDD72D26B94}" srcId="{1AC42B68-1709-A04B-A213-17550834282E}" destId="{0FFA23D8-92C3-1E42-B87F-17DFBF9D7976}" srcOrd="0" destOrd="0" parTransId="{17F42B31-BAF8-EE44-925F-8E6B4DA959F4}" sibTransId="{5B9631AA-0E68-114C-B5ED-4B6117796EBA}"/>
    <dgm:cxn modelId="{72F556E5-D8EE-744D-BF13-8806FF18EFD4}" srcId="{1AC42B68-1709-A04B-A213-17550834282E}" destId="{3974F222-19EF-D446-A390-BFD9101E0B8F}" srcOrd="1" destOrd="0" parTransId="{C44EEFD0-271F-3045-9980-2452D382E0D0}" sibTransId="{67FFDE0A-7820-014B-AECD-EF1BFF7409C7}"/>
    <dgm:cxn modelId="{79130AAE-9CE7-0C40-BFBF-5F67EE82CC65}" type="presOf" srcId="{1AC42B68-1709-A04B-A213-17550834282E}" destId="{33EBD6F8-9385-7542-AE0E-DB0A21320330}" srcOrd="0" destOrd="0" presId="urn:microsoft.com/office/officeart/2005/8/layout/arrow3"/>
    <dgm:cxn modelId="{C5E80007-6483-C542-BBBC-894133140C85}" type="presOf" srcId="{3974F222-19EF-D446-A390-BFD9101E0B8F}" destId="{A01F4711-AF93-244A-912B-00374A79C699}" srcOrd="0" destOrd="0" presId="urn:microsoft.com/office/officeart/2005/8/layout/arrow3"/>
    <dgm:cxn modelId="{55BBAEB4-ADEB-1349-BFFB-BBD08B34ABD0}" type="presOf" srcId="{0FFA23D8-92C3-1E42-B87F-17DFBF9D7976}" destId="{1BAD73C6-D55E-F849-9A60-E2E1BE70DBEF}" srcOrd="0" destOrd="0" presId="urn:microsoft.com/office/officeart/2005/8/layout/arrow3"/>
    <dgm:cxn modelId="{0E6A0C5A-631E-6349-891A-94C304BC4753}" type="presParOf" srcId="{33EBD6F8-9385-7542-AE0E-DB0A21320330}" destId="{455D9516-810F-BB4F-BD1A-AEE9175ABC78}" srcOrd="0" destOrd="0" presId="urn:microsoft.com/office/officeart/2005/8/layout/arrow3"/>
    <dgm:cxn modelId="{54ECD014-9B0D-0E47-A5F7-B41B0CFDF637}" type="presParOf" srcId="{33EBD6F8-9385-7542-AE0E-DB0A21320330}" destId="{46B9BB38-EBF1-454D-8657-9D30C6FA7A75}" srcOrd="1" destOrd="0" presId="urn:microsoft.com/office/officeart/2005/8/layout/arrow3"/>
    <dgm:cxn modelId="{023D2B39-BA17-494A-8E43-5A4F0D5A6AA0}" type="presParOf" srcId="{33EBD6F8-9385-7542-AE0E-DB0A21320330}" destId="{1BAD73C6-D55E-F849-9A60-E2E1BE70DBEF}" srcOrd="2" destOrd="0" presId="urn:microsoft.com/office/officeart/2005/8/layout/arrow3"/>
    <dgm:cxn modelId="{53B9792F-120D-AA4E-A9D4-396BDAC7BA01}" type="presParOf" srcId="{33EBD6F8-9385-7542-AE0E-DB0A21320330}" destId="{6D773F7D-3F54-6B43-8422-E02DF8D528A8}" srcOrd="3" destOrd="0" presId="urn:microsoft.com/office/officeart/2005/8/layout/arrow3"/>
    <dgm:cxn modelId="{4F9DFDA6-F6C3-174C-ABED-42764F433175}" type="presParOf" srcId="{33EBD6F8-9385-7542-AE0E-DB0A21320330}" destId="{A01F4711-AF93-244A-912B-00374A79C69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DD00EC-852A-9A44-9369-52ADC80525F9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B4EBE30-5C12-8C4F-BA49-9AA7036D7BE8}">
      <dgm:prSet phldrT="[Testo]"/>
      <dgm:spPr/>
      <dgm:t>
        <a:bodyPr/>
        <a:lstStyle/>
        <a:p>
          <a:r>
            <a:rPr lang="it-IT" dirty="0" smtClean="0"/>
            <a:t>Nazionalismo</a:t>
          </a:r>
          <a:endParaRPr lang="it-IT" dirty="0"/>
        </a:p>
      </dgm:t>
    </dgm:pt>
    <dgm:pt modelId="{6E6D14BB-F755-D544-AE33-2CE25CFA3D45}" type="parTrans" cxnId="{8471BAF0-2F1B-394B-9101-B2289B91E622}">
      <dgm:prSet/>
      <dgm:spPr/>
      <dgm:t>
        <a:bodyPr/>
        <a:lstStyle/>
        <a:p>
          <a:endParaRPr lang="it-IT"/>
        </a:p>
      </dgm:t>
    </dgm:pt>
    <dgm:pt modelId="{8340EC98-7F12-184E-A572-3D2AD2317BE2}" type="sibTrans" cxnId="{8471BAF0-2F1B-394B-9101-B2289B91E622}">
      <dgm:prSet/>
      <dgm:spPr/>
      <dgm:t>
        <a:bodyPr/>
        <a:lstStyle/>
        <a:p>
          <a:endParaRPr lang="it-IT"/>
        </a:p>
      </dgm:t>
    </dgm:pt>
    <dgm:pt modelId="{5280B1D3-21E9-5645-9F1D-11CB71BE2CF7}">
      <dgm:prSet phldrT="[Testo]"/>
      <dgm:spPr/>
      <dgm:t>
        <a:bodyPr/>
        <a:lstStyle/>
        <a:p>
          <a:r>
            <a:rPr lang="it-IT" dirty="0" smtClean="0"/>
            <a:t>Orgoglio e lealtà</a:t>
          </a:r>
          <a:endParaRPr lang="it-IT" dirty="0"/>
        </a:p>
      </dgm:t>
    </dgm:pt>
    <dgm:pt modelId="{939D4C0F-43A3-F843-9D44-0D9A1909C880}" type="parTrans" cxnId="{88E3C5C4-0C85-E347-B3BC-F0749D16D489}">
      <dgm:prSet/>
      <dgm:spPr/>
      <dgm:t>
        <a:bodyPr/>
        <a:lstStyle/>
        <a:p>
          <a:endParaRPr lang="it-IT"/>
        </a:p>
      </dgm:t>
    </dgm:pt>
    <dgm:pt modelId="{54B68C9E-0AF9-B644-BD17-8A229EA68DB3}" type="sibTrans" cxnId="{88E3C5C4-0C85-E347-B3BC-F0749D16D489}">
      <dgm:prSet/>
      <dgm:spPr/>
      <dgm:t>
        <a:bodyPr/>
        <a:lstStyle/>
        <a:p>
          <a:endParaRPr lang="it-IT"/>
        </a:p>
      </dgm:t>
    </dgm:pt>
    <dgm:pt modelId="{6282688E-D8E1-2146-A015-BF84EDBF4F02}">
      <dgm:prSet phldrT="[Testo]"/>
      <dgm:spPr/>
      <dgm:t>
        <a:bodyPr/>
        <a:lstStyle/>
        <a:p>
          <a:r>
            <a:rPr lang="it-IT" dirty="0" smtClean="0"/>
            <a:t>Sovranità e anti-imperialismo</a:t>
          </a:r>
          <a:endParaRPr lang="it-IT" dirty="0"/>
        </a:p>
      </dgm:t>
    </dgm:pt>
    <dgm:pt modelId="{B3A30D02-C2A7-8A42-8352-886FE9D22F2D}" type="parTrans" cxnId="{AC5AC3F1-68FC-9649-94F2-84996387B3E6}">
      <dgm:prSet/>
      <dgm:spPr/>
      <dgm:t>
        <a:bodyPr/>
        <a:lstStyle/>
        <a:p>
          <a:endParaRPr lang="it-IT"/>
        </a:p>
      </dgm:t>
    </dgm:pt>
    <dgm:pt modelId="{FFF37F04-88C8-2141-B9C7-6ED5848515F1}" type="sibTrans" cxnId="{AC5AC3F1-68FC-9649-94F2-84996387B3E6}">
      <dgm:prSet/>
      <dgm:spPr/>
      <dgm:t>
        <a:bodyPr/>
        <a:lstStyle/>
        <a:p>
          <a:endParaRPr lang="it-IT"/>
        </a:p>
      </dgm:t>
    </dgm:pt>
    <dgm:pt modelId="{0A80C2CD-D162-024A-9BD0-0D93CA88565A}">
      <dgm:prSet phldrT="[Testo]"/>
      <dgm:spPr/>
      <dgm:t>
        <a:bodyPr/>
        <a:lstStyle/>
        <a:p>
          <a:r>
            <a:rPr lang="it-IT" dirty="0" smtClean="0"/>
            <a:t>Diritti delle donne</a:t>
          </a:r>
          <a:endParaRPr lang="it-IT" dirty="0"/>
        </a:p>
      </dgm:t>
    </dgm:pt>
    <dgm:pt modelId="{FBDDE19D-5BB9-5D40-BCC2-A4D9EAA0F783}" type="parTrans" cxnId="{C0C9EECE-B7D8-3142-ADB2-9A56D53DD256}">
      <dgm:prSet/>
      <dgm:spPr/>
      <dgm:t>
        <a:bodyPr/>
        <a:lstStyle/>
        <a:p>
          <a:endParaRPr lang="it-IT"/>
        </a:p>
      </dgm:t>
    </dgm:pt>
    <dgm:pt modelId="{91239C26-25F5-E249-BDA9-1FDF93EAAD5C}" type="sibTrans" cxnId="{C0C9EECE-B7D8-3142-ADB2-9A56D53DD256}">
      <dgm:prSet/>
      <dgm:spPr/>
      <dgm:t>
        <a:bodyPr/>
        <a:lstStyle/>
        <a:p>
          <a:endParaRPr lang="it-IT"/>
        </a:p>
      </dgm:t>
    </dgm:pt>
    <dgm:pt modelId="{840C2996-06B1-CE49-B209-BA53993EFC00}">
      <dgm:prSet phldrT="[Testo]"/>
      <dgm:spPr/>
      <dgm:t>
        <a:bodyPr/>
        <a:lstStyle/>
        <a:p>
          <a:r>
            <a:rPr lang="it-IT" dirty="0" smtClean="0"/>
            <a:t>Discriminazioni positive della shari’a</a:t>
          </a:r>
          <a:endParaRPr lang="it-IT" dirty="0"/>
        </a:p>
      </dgm:t>
    </dgm:pt>
    <dgm:pt modelId="{CFBFFB4A-EF3E-8C4C-BCAA-023E49792CCF}" type="parTrans" cxnId="{C3719121-2885-DD43-9EF6-51AF04F79691}">
      <dgm:prSet/>
      <dgm:spPr/>
      <dgm:t>
        <a:bodyPr/>
        <a:lstStyle/>
        <a:p>
          <a:endParaRPr lang="it-IT"/>
        </a:p>
      </dgm:t>
    </dgm:pt>
    <dgm:pt modelId="{0B795CE3-3425-2146-A0DC-1A87551A6F95}" type="sibTrans" cxnId="{C3719121-2885-DD43-9EF6-51AF04F79691}">
      <dgm:prSet/>
      <dgm:spPr/>
      <dgm:t>
        <a:bodyPr/>
        <a:lstStyle/>
        <a:p>
          <a:endParaRPr lang="it-IT"/>
        </a:p>
      </dgm:t>
    </dgm:pt>
    <dgm:pt modelId="{26F407F6-442A-9340-903D-FEE216662E09}">
      <dgm:prSet phldrT="[Testo]"/>
      <dgm:spPr/>
      <dgm:t>
        <a:bodyPr/>
        <a:lstStyle/>
        <a:p>
          <a:r>
            <a:rPr lang="it-IT" dirty="0" smtClean="0"/>
            <a:t>Matrimoni temporanei?</a:t>
          </a:r>
          <a:endParaRPr lang="it-IT" dirty="0"/>
        </a:p>
      </dgm:t>
    </dgm:pt>
    <dgm:pt modelId="{32955F27-4A5D-2F4F-AD5F-71CB5D84D37C}" type="parTrans" cxnId="{D49C59FA-FEA5-D94F-9F64-92EEDBA27AAF}">
      <dgm:prSet/>
      <dgm:spPr/>
      <dgm:t>
        <a:bodyPr/>
        <a:lstStyle/>
        <a:p>
          <a:endParaRPr lang="it-IT"/>
        </a:p>
      </dgm:t>
    </dgm:pt>
    <dgm:pt modelId="{36731DFA-0304-EA40-98BB-A5EDFBE03EFE}" type="sibTrans" cxnId="{D49C59FA-FEA5-D94F-9F64-92EEDBA27AAF}">
      <dgm:prSet/>
      <dgm:spPr/>
      <dgm:t>
        <a:bodyPr/>
        <a:lstStyle/>
        <a:p>
          <a:endParaRPr lang="it-IT"/>
        </a:p>
      </dgm:t>
    </dgm:pt>
    <dgm:pt modelId="{7C9D015D-882A-874B-9686-B735CEF18547}">
      <dgm:prSet phldrT="[Testo]"/>
      <dgm:spPr/>
      <dgm:t>
        <a:bodyPr/>
        <a:lstStyle/>
        <a:p>
          <a:r>
            <a:rPr lang="it-IT" dirty="0" smtClean="0"/>
            <a:t>Pena di morte</a:t>
          </a:r>
          <a:endParaRPr lang="it-IT" dirty="0"/>
        </a:p>
      </dgm:t>
    </dgm:pt>
    <dgm:pt modelId="{1F684501-C1C3-3941-ADF8-6EBF98E06143}" type="parTrans" cxnId="{25D4D7B4-D586-C447-8F79-35BEEE31F1E1}">
      <dgm:prSet/>
      <dgm:spPr/>
      <dgm:t>
        <a:bodyPr/>
        <a:lstStyle/>
        <a:p>
          <a:endParaRPr lang="it-IT"/>
        </a:p>
      </dgm:t>
    </dgm:pt>
    <dgm:pt modelId="{2858B87C-7546-1442-9308-9D2C5D9BC20F}" type="sibTrans" cxnId="{25D4D7B4-D586-C447-8F79-35BEEE31F1E1}">
      <dgm:prSet/>
      <dgm:spPr/>
      <dgm:t>
        <a:bodyPr/>
        <a:lstStyle/>
        <a:p>
          <a:endParaRPr lang="it-IT"/>
        </a:p>
      </dgm:t>
    </dgm:pt>
    <dgm:pt modelId="{18123C1E-87AF-8641-9219-227B0DBFF728}">
      <dgm:prSet phldrT="[Testo]"/>
      <dgm:spPr/>
      <dgm:t>
        <a:bodyPr/>
        <a:lstStyle/>
        <a:p>
          <a:r>
            <a:rPr lang="it-IT" dirty="0" smtClean="0"/>
            <a:t>Minori, donne in gravidanza</a:t>
          </a:r>
          <a:endParaRPr lang="it-IT" dirty="0"/>
        </a:p>
      </dgm:t>
    </dgm:pt>
    <dgm:pt modelId="{C1BF8E3A-A5AA-3645-A24B-63D22DC68C71}" type="parTrans" cxnId="{861720E4-DEE9-F64D-AEB8-EC3EBEE2D62F}">
      <dgm:prSet/>
      <dgm:spPr/>
      <dgm:t>
        <a:bodyPr/>
        <a:lstStyle/>
        <a:p>
          <a:endParaRPr lang="it-IT"/>
        </a:p>
      </dgm:t>
    </dgm:pt>
    <dgm:pt modelId="{AFA3A8D9-45B2-B445-A361-BD7F399AA6E8}" type="sibTrans" cxnId="{861720E4-DEE9-F64D-AEB8-EC3EBEE2D62F}">
      <dgm:prSet/>
      <dgm:spPr/>
      <dgm:t>
        <a:bodyPr/>
        <a:lstStyle/>
        <a:p>
          <a:endParaRPr lang="it-IT"/>
        </a:p>
      </dgm:t>
    </dgm:pt>
    <dgm:pt modelId="{3557C2C9-7BD8-E140-A451-4EDF88BABB5B}">
      <dgm:prSet phldrT="[Testo]"/>
      <dgm:spPr/>
      <dgm:t>
        <a:bodyPr/>
        <a:lstStyle/>
        <a:p>
          <a:r>
            <a:rPr lang="it-IT" dirty="0" smtClean="0"/>
            <a:t>Apostati</a:t>
          </a:r>
          <a:endParaRPr lang="it-IT" dirty="0"/>
        </a:p>
      </dgm:t>
    </dgm:pt>
    <dgm:pt modelId="{64778D55-56E4-4D49-A766-AADBC99442CD}" type="parTrans" cxnId="{C5C044B9-8FD7-054E-8235-DECFA824EE8B}">
      <dgm:prSet/>
      <dgm:spPr/>
      <dgm:t>
        <a:bodyPr/>
        <a:lstStyle/>
        <a:p>
          <a:endParaRPr lang="it-IT"/>
        </a:p>
      </dgm:t>
    </dgm:pt>
    <dgm:pt modelId="{84D9C459-54A2-A343-8DAA-70D203210B26}" type="sibTrans" cxnId="{C5C044B9-8FD7-054E-8235-DECFA824EE8B}">
      <dgm:prSet/>
      <dgm:spPr/>
      <dgm:t>
        <a:bodyPr/>
        <a:lstStyle/>
        <a:p>
          <a:endParaRPr lang="it-IT"/>
        </a:p>
      </dgm:t>
    </dgm:pt>
    <dgm:pt modelId="{BD793345-5548-824D-8CAF-B94586509CA4}" type="pres">
      <dgm:prSet presAssocID="{8CDD00EC-852A-9A44-9369-52ADC80525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70D312C-1796-824B-9B98-757DA16808F2}" type="pres">
      <dgm:prSet presAssocID="{7C9D015D-882A-874B-9686-B735CEF18547}" presName="boxAndChildren" presStyleCnt="0"/>
      <dgm:spPr/>
    </dgm:pt>
    <dgm:pt modelId="{C5EEE303-8E0B-6142-9E38-062AFD741151}" type="pres">
      <dgm:prSet presAssocID="{7C9D015D-882A-874B-9686-B735CEF18547}" presName="parentTextBox" presStyleLbl="node1" presStyleIdx="0" presStyleCnt="3"/>
      <dgm:spPr/>
      <dgm:t>
        <a:bodyPr/>
        <a:lstStyle/>
        <a:p>
          <a:endParaRPr lang="it-IT"/>
        </a:p>
      </dgm:t>
    </dgm:pt>
    <dgm:pt modelId="{86C80A5E-1BC8-9449-8043-967658411187}" type="pres">
      <dgm:prSet presAssocID="{7C9D015D-882A-874B-9686-B735CEF18547}" presName="entireBox" presStyleLbl="node1" presStyleIdx="0" presStyleCnt="3"/>
      <dgm:spPr/>
      <dgm:t>
        <a:bodyPr/>
        <a:lstStyle/>
        <a:p>
          <a:endParaRPr lang="it-IT"/>
        </a:p>
      </dgm:t>
    </dgm:pt>
    <dgm:pt modelId="{F16C6708-6FA7-D643-A4E1-F1DA4D01A143}" type="pres">
      <dgm:prSet presAssocID="{7C9D015D-882A-874B-9686-B735CEF18547}" presName="descendantBox" presStyleCnt="0"/>
      <dgm:spPr/>
    </dgm:pt>
    <dgm:pt modelId="{B5A50250-DF38-964D-A91D-87F30FBA618D}" type="pres">
      <dgm:prSet presAssocID="{18123C1E-87AF-8641-9219-227B0DBFF728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13A8EE-ED0B-0A4C-A09A-03AD7C07ACDB}" type="pres">
      <dgm:prSet presAssocID="{3557C2C9-7BD8-E140-A451-4EDF88BABB5B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4DB743-CCB6-9F45-8D58-EBF1DE117F9C}" type="pres">
      <dgm:prSet presAssocID="{91239C26-25F5-E249-BDA9-1FDF93EAAD5C}" presName="sp" presStyleCnt="0"/>
      <dgm:spPr/>
    </dgm:pt>
    <dgm:pt modelId="{145B5AA3-6F3E-1B48-8A37-A7DE20A13948}" type="pres">
      <dgm:prSet presAssocID="{0A80C2CD-D162-024A-9BD0-0D93CA88565A}" presName="arrowAndChildren" presStyleCnt="0"/>
      <dgm:spPr/>
    </dgm:pt>
    <dgm:pt modelId="{D443EF44-C072-2D4C-B46B-D3B444FB9C3F}" type="pres">
      <dgm:prSet presAssocID="{0A80C2CD-D162-024A-9BD0-0D93CA88565A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72FBD8C8-34B0-8A45-9770-ACB1D09AEEE1}" type="pres">
      <dgm:prSet presAssocID="{0A80C2CD-D162-024A-9BD0-0D93CA88565A}" presName="arrow" presStyleLbl="node1" presStyleIdx="1" presStyleCnt="3"/>
      <dgm:spPr/>
      <dgm:t>
        <a:bodyPr/>
        <a:lstStyle/>
        <a:p>
          <a:endParaRPr lang="it-IT"/>
        </a:p>
      </dgm:t>
    </dgm:pt>
    <dgm:pt modelId="{24485BFD-59FA-4244-8476-68590A1A6593}" type="pres">
      <dgm:prSet presAssocID="{0A80C2CD-D162-024A-9BD0-0D93CA88565A}" presName="descendantArrow" presStyleCnt="0"/>
      <dgm:spPr/>
    </dgm:pt>
    <dgm:pt modelId="{4B9F0937-1B8A-E147-AE42-4A9B480CF0C1}" type="pres">
      <dgm:prSet presAssocID="{840C2996-06B1-CE49-B209-BA53993EFC00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C895C4B-68C6-3C46-BB9C-51CCE147AC00}" type="pres">
      <dgm:prSet presAssocID="{26F407F6-442A-9340-903D-FEE216662E09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6BB6FA-9D3D-5340-868B-C7EE1B7C05B1}" type="pres">
      <dgm:prSet presAssocID="{8340EC98-7F12-184E-A572-3D2AD2317BE2}" presName="sp" presStyleCnt="0"/>
      <dgm:spPr/>
    </dgm:pt>
    <dgm:pt modelId="{556A8D09-81FD-8046-9515-D24C9EA2ABEA}" type="pres">
      <dgm:prSet presAssocID="{4B4EBE30-5C12-8C4F-BA49-9AA7036D7BE8}" presName="arrowAndChildren" presStyleCnt="0"/>
      <dgm:spPr/>
    </dgm:pt>
    <dgm:pt modelId="{63B0E71F-341C-D740-945E-6F30A89F901B}" type="pres">
      <dgm:prSet presAssocID="{4B4EBE30-5C12-8C4F-BA49-9AA7036D7BE8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E31E1A3B-B046-B347-852A-3BB96596BE9E}" type="pres">
      <dgm:prSet presAssocID="{4B4EBE30-5C12-8C4F-BA49-9AA7036D7BE8}" presName="arrow" presStyleLbl="node1" presStyleIdx="2" presStyleCnt="3"/>
      <dgm:spPr/>
      <dgm:t>
        <a:bodyPr/>
        <a:lstStyle/>
        <a:p>
          <a:endParaRPr lang="it-IT"/>
        </a:p>
      </dgm:t>
    </dgm:pt>
    <dgm:pt modelId="{A51CF122-1DFF-A448-8353-C76FF1360B52}" type="pres">
      <dgm:prSet presAssocID="{4B4EBE30-5C12-8C4F-BA49-9AA7036D7BE8}" presName="descendantArrow" presStyleCnt="0"/>
      <dgm:spPr/>
    </dgm:pt>
    <dgm:pt modelId="{CD796DFC-AD66-F84E-BA3E-8DF43B58DF6C}" type="pres">
      <dgm:prSet presAssocID="{5280B1D3-21E9-5645-9F1D-11CB71BE2CF7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A518D8-FB14-D54F-8BF4-EEDCD8F4E218}" type="pres">
      <dgm:prSet presAssocID="{6282688E-D8E1-2146-A015-BF84EDBF4F02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227D979-F234-D243-B7FC-2A4ABCEC3390}" type="presOf" srcId="{4B4EBE30-5C12-8C4F-BA49-9AA7036D7BE8}" destId="{E31E1A3B-B046-B347-852A-3BB96596BE9E}" srcOrd="1" destOrd="0" presId="urn:microsoft.com/office/officeart/2005/8/layout/process4"/>
    <dgm:cxn modelId="{861720E4-DEE9-F64D-AEB8-EC3EBEE2D62F}" srcId="{7C9D015D-882A-874B-9686-B735CEF18547}" destId="{18123C1E-87AF-8641-9219-227B0DBFF728}" srcOrd="0" destOrd="0" parTransId="{C1BF8E3A-A5AA-3645-A24B-63D22DC68C71}" sibTransId="{AFA3A8D9-45B2-B445-A361-BD7F399AA6E8}"/>
    <dgm:cxn modelId="{25D4D7B4-D586-C447-8F79-35BEEE31F1E1}" srcId="{8CDD00EC-852A-9A44-9369-52ADC80525F9}" destId="{7C9D015D-882A-874B-9686-B735CEF18547}" srcOrd="2" destOrd="0" parTransId="{1F684501-C1C3-3941-ADF8-6EBF98E06143}" sibTransId="{2858B87C-7546-1442-9308-9D2C5D9BC20F}"/>
    <dgm:cxn modelId="{4433320C-81EB-F74D-A200-F5BD404D9E07}" type="presOf" srcId="{840C2996-06B1-CE49-B209-BA53993EFC00}" destId="{4B9F0937-1B8A-E147-AE42-4A9B480CF0C1}" srcOrd="0" destOrd="0" presId="urn:microsoft.com/office/officeart/2005/8/layout/process4"/>
    <dgm:cxn modelId="{F32B28DE-CCD5-464D-86EC-6FDF97DA2DF9}" type="presOf" srcId="{26F407F6-442A-9340-903D-FEE216662E09}" destId="{8C895C4B-68C6-3C46-BB9C-51CCE147AC00}" srcOrd="0" destOrd="0" presId="urn:microsoft.com/office/officeart/2005/8/layout/process4"/>
    <dgm:cxn modelId="{89CA42FC-64DF-254D-AD0A-C6E0886857A4}" type="presOf" srcId="{0A80C2CD-D162-024A-9BD0-0D93CA88565A}" destId="{D443EF44-C072-2D4C-B46B-D3B444FB9C3F}" srcOrd="0" destOrd="0" presId="urn:microsoft.com/office/officeart/2005/8/layout/process4"/>
    <dgm:cxn modelId="{78ADB4F6-4840-7B4B-90AF-72190BE11A75}" type="presOf" srcId="{5280B1D3-21E9-5645-9F1D-11CB71BE2CF7}" destId="{CD796DFC-AD66-F84E-BA3E-8DF43B58DF6C}" srcOrd="0" destOrd="0" presId="urn:microsoft.com/office/officeart/2005/8/layout/process4"/>
    <dgm:cxn modelId="{0501D7D8-4BD7-9449-BDBF-1501E891D354}" type="presOf" srcId="{3557C2C9-7BD8-E140-A451-4EDF88BABB5B}" destId="{A213A8EE-ED0B-0A4C-A09A-03AD7C07ACDB}" srcOrd="0" destOrd="0" presId="urn:microsoft.com/office/officeart/2005/8/layout/process4"/>
    <dgm:cxn modelId="{88E3C5C4-0C85-E347-B3BC-F0749D16D489}" srcId="{4B4EBE30-5C12-8C4F-BA49-9AA7036D7BE8}" destId="{5280B1D3-21E9-5645-9F1D-11CB71BE2CF7}" srcOrd="0" destOrd="0" parTransId="{939D4C0F-43A3-F843-9D44-0D9A1909C880}" sibTransId="{54B68C9E-0AF9-B644-BD17-8A229EA68DB3}"/>
    <dgm:cxn modelId="{C3719121-2885-DD43-9EF6-51AF04F79691}" srcId="{0A80C2CD-D162-024A-9BD0-0D93CA88565A}" destId="{840C2996-06B1-CE49-B209-BA53993EFC00}" srcOrd="0" destOrd="0" parTransId="{CFBFFB4A-EF3E-8C4C-BCAA-023E49792CCF}" sibTransId="{0B795CE3-3425-2146-A0DC-1A87551A6F95}"/>
    <dgm:cxn modelId="{C5C044B9-8FD7-054E-8235-DECFA824EE8B}" srcId="{7C9D015D-882A-874B-9686-B735CEF18547}" destId="{3557C2C9-7BD8-E140-A451-4EDF88BABB5B}" srcOrd="1" destOrd="0" parTransId="{64778D55-56E4-4D49-A766-AADBC99442CD}" sibTransId="{84D9C459-54A2-A343-8DAA-70D203210B26}"/>
    <dgm:cxn modelId="{DD6F4D20-3BD8-E64E-A36A-6B102D64F6DA}" type="presOf" srcId="{18123C1E-87AF-8641-9219-227B0DBFF728}" destId="{B5A50250-DF38-964D-A91D-87F30FBA618D}" srcOrd="0" destOrd="0" presId="urn:microsoft.com/office/officeart/2005/8/layout/process4"/>
    <dgm:cxn modelId="{73384A57-E98F-9D44-8DF0-C4E28578CF68}" type="presOf" srcId="{0A80C2CD-D162-024A-9BD0-0D93CA88565A}" destId="{72FBD8C8-34B0-8A45-9770-ACB1D09AEEE1}" srcOrd="1" destOrd="0" presId="urn:microsoft.com/office/officeart/2005/8/layout/process4"/>
    <dgm:cxn modelId="{7CA74912-5C84-0C47-A685-536F86105C43}" type="presOf" srcId="{7C9D015D-882A-874B-9686-B735CEF18547}" destId="{C5EEE303-8E0B-6142-9E38-062AFD741151}" srcOrd="0" destOrd="0" presId="urn:microsoft.com/office/officeart/2005/8/layout/process4"/>
    <dgm:cxn modelId="{184298D6-9E13-F34E-8B4F-6DA086DFC59A}" type="presOf" srcId="{4B4EBE30-5C12-8C4F-BA49-9AA7036D7BE8}" destId="{63B0E71F-341C-D740-945E-6F30A89F901B}" srcOrd="0" destOrd="0" presId="urn:microsoft.com/office/officeart/2005/8/layout/process4"/>
    <dgm:cxn modelId="{342FDB85-ACF9-574F-A8F5-421675C82C82}" type="presOf" srcId="{6282688E-D8E1-2146-A015-BF84EDBF4F02}" destId="{D5A518D8-FB14-D54F-8BF4-EEDCD8F4E218}" srcOrd="0" destOrd="0" presId="urn:microsoft.com/office/officeart/2005/8/layout/process4"/>
    <dgm:cxn modelId="{C0C9EECE-B7D8-3142-ADB2-9A56D53DD256}" srcId="{8CDD00EC-852A-9A44-9369-52ADC80525F9}" destId="{0A80C2CD-D162-024A-9BD0-0D93CA88565A}" srcOrd="1" destOrd="0" parTransId="{FBDDE19D-5BB9-5D40-BCC2-A4D9EAA0F783}" sibTransId="{91239C26-25F5-E249-BDA9-1FDF93EAAD5C}"/>
    <dgm:cxn modelId="{D49C59FA-FEA5-D94F-9F64-92EEDBA27AAF}" srcId="{0A80C2CD-D162-024A-9BD0-0D93CA88565A}" destId="{26F407F6-442A-9340-903D-FEE216662E09}" srcOrd="1" destOrd="0" parTransId="{32955F27-4A5D-2F4F-AD5F-71CB5D84D37C}" sibTransId="{36731DFA-0304-EA40-98BB-A5EDFBE03EFE}"/>
    <dgm:cxn modelId="{8471BAF0-2F1B-394B-9101-B2289B91E622}" srcId="{8CDD00EC-852A-9A44-9369-52ADC80525F9}" destId="{4B4EBE30-5C12-8C4F-BA49-9AA7036D7BE8}" srcOrd="0" destOrd="0" parTransId="{6E6D14BB-F755-D544-AE33-2CE25CFA3D45}" sibTransId="{8340EC98-7F12-184E-A572-3D2AD2317BE2}"/>
    <dgm:cxn modelId="{AC5AC3F1-68FC-9649-94F2-84996387B3E6}" srcId="{4B4EBE30-5C12-8C4F-BA49-9AA7036D7BE8}" destId="{6282688E-D8E1-2146-A015-BF84EDBF4F02}" srcOrd="1" destOrd="0" parTransId="{B3A30D02-C2A7-8A42-8352-886FE9D22F2D}" sibTransId="{FFF37F04-88C8-2141-B9C7-6ED5848515F1}"/>
    <dgm:cxn modelId="{2889FF96-60BB-BF47-B06A-4E8DF8DADB6B}" type="presOf" srcId="{7C9D015D-882A-874B-9686-B735CEF18547}" destId="{86C80A5E-1BC8-9449-8043-967658411187}" srcOrd="1" destOrd="0" presId="urn:microsoft.com/office/officeart/2005/8/layout/process4"/>
    <dgm:cxn modelId="{0187FDE5-99E5-BD4A-8CEF-AA06AC0917B9}" type="presOf" srcId="{8CDD00EC-852A-9A44-9369-52ADC80525F9}" destId="{BD793345-5548-824D-8CAF-B94586509CA4}" srcOrd="0" destOrd="0" presId="urn:microsoft.com/office/officeart/2005/8/layout/process4"/>
    <dgm:cxn modelId="{C54F47A5-7329-D846-A171-3F91270C207F}" type="presParOf" srcId="{BD793345-5548-824D-8CAF-B94586509CA4}" destId="{370D312C-1796-824B-9B98-757DA16808F2}" srcOrd="0" destOrd="0" presId="urn:microsoft.com/office/officeart/2005/8/layout/process4"/>
    <dgm:cxn modelId="{6FE59C55-DF77-0249-B59F-C6496744D43B}" type="presParOf" srcId="{370D312C-1796-824B-9B98-757DA16808F2}" destId="{C5EEE303-8E0B-6142-9E38-062AFD741151}" srcOrd="0" destOrd="0" presId="urn:microsoft.com/office/officeart/2005/8/layout/process4"/>
    <dgm:cxn modelId="{2A8DA799-2A87-274C-80A6-DC9BAF644475}" type="presParOf" srcId="{370D312C-1796-824B-9B98-757DA16808F2}" destId="{86C80A5E-1BC8-9449-8043-967658411187}" srcOrd="1" destOrd="0" presId="urn:microsoft.com/office/officeart/2005/8/layout/process4"/>
    <dgm:cxn modelId="{2B41C2CF-FCDF-884F-BF9D-2BBBEEA1AEDC}" type="presParOf" srcId="{370D312C-1796-824B-9B98-757DA16808F2}" destId="{F16C6708-6FA7-D643-A4E1-F1DA4D01A143}" srcOrd="2" destOrd="0" presId="urn:microsoft.com/office/officeart/2005/8/layout/process4"/>
    <dgm:cxn modelId="{89234DD6-72B5-DA4F-92E6-40953CA135F1}" type="presParOf" srcId="{F16C6708-6FA7-D643-A4E1-F1DA4D01A143}" destId="{B5A50250-DF38-964D-A91D-87F30FBA618D}" srcOrd="0" destOrd="0" presId="urn:microsoft.com/office/officeart/2005/8/layout/process4"/>
    <dgm:cxn modelId="{E61129EF-9516-F045-8275-077B522E6B87}" type="presParOf" srcId="{F16C6708-6FA7-D643-A4E1-F1DA4D01A143}" destId="{A213A8EE-ED0B-0A4C-A09A-03AD7C07ACDB}" srcOrd="1" destOrd="0" presId="urn:microsoft.com/office/officeart/2005/8/layout/process4"/>
    <dgm:cxn modelId="{63F3A0E0-1B6B-7F4A-9ADA-208649F5FDF0}" type="presParOf" srcId="{BD793345-5548-824D-8CAF-B94586509CA4}" destId="{DA4DB743-CCB6-9F45-8D58-EBF1DE117F9C}" srcOrd="1" destOrd="0" presId="urn:microsoft.com/office/officeart/2005/8/layout/process4"/>
    <dgm:cxn modelId="{5ED556DB-39EA-EE4C-9CAC-D964B24C02E8}" type="presParOf" srcId="{BD793345-5548-824D-8CAF-B94586509CA4}" destId="{145B5AA3-6F3E-1B48-8A37-A7DE20A13948}" srcOrd="2" destOrd="0" presId="urn:microsoft.com/office/officeart/2005/8/layout/process4"/>
    <dgm:cxn modelId="{5A94B15C-BF71-9043-ACB1-A68706122A89}" type="presParOf" srcId="{145B5AA3-6F3E-1B48-8A37-A7DE20A13948}" destId="{D443EF44-C072-2D4C-B46B-D3B444FB9C3F}" srcOrd="0" destOrd="0" presId="urn:microsoft.com/office/officeart/2005/8/layout/process4"/>
    <dgm:cxn modelId="{7475C969-55B2-6845-BC55-28541D625568}" type="presParOf" srcId="{145B5AA3-6F3E-1B48-8A37-A7DE20A13948}" destId="{72FBD8C8-34B0-8A45-9770-ACB1D09AEEE1}" srcOrd="1" destOrd="0" presId="urn:microsoft.com/office/officeart/2005/8/layout/process4"/>
    <dgm:cxn modelId="{2D8ADF11-33AD-0349-8741-A495D1B36510}" type="presParOf" srcId="{145B5AA3-6F3E-1B48-8A37-A7DE20A13948}" destId="{24485BFD-59FA-4244-8476-68590A1A6593}" srcOrd="2" destOrd="0" presId="urn:microsoft.com/office/officeart/2005/8/layout/process4"/>
    <dgm:cxn modelId="{7CAE708B-4432-F944-888C-ED4BA0E48E1A}" type="presParOf" srcId="{24485BFD-59FA-4244-8476-68590A1A6593}" destId="{4B9F0937-1B8A-E147-AE42-4A9B480CF0C1}" srcOrd="0" destOrd="0" presId="urn:microsoft.com/office/officeart/2005/8/layout/process4"/>
    <dgm:cxn modelId="{C47F82B6-D50E-A04A-9E33-9BE910969280}" type="presParOf" srcId="{24485BFD-59FA-4244-8476-68590A1A6593}" destId="{8C895C4B-68C6-3C46-BB9C-51CCE147AC00}" srcOrd="1" destOrd="0" presId="urn:microsoft.com/office/officeart/2005/8/layout/process4"/>
    <dgm:cxn modelId="{4B02E375-4358-DB4F-9611-E1CC1B0776A7}" type="presParOf" srcId="{BD793345-5548-824D-8CAF-B94586509CA4}" destId="{766BB6FA-9D3D-5340-868B-C7EE1B7C05B1}" srcOrd="3" destOrd="0" presId="urn:microsoft.com/office/officeart/2005/8/layout/process4"/>
    <dgm:cxn modelId="{6929D15B-B468-664C-9228-28B2437E5773}" type="presParOf" srcId="{BD793345-5548-824D-8CAF-B94586509CA4}" destId="{556A8D09-81FD-8046-9515-D24C9EA2ABEA}" srcOrd="4" destOrd="0" presId="urn:microsoft.com/office/officeart/2005/8/layout/process4"/>
    <dgm:cxn modelId="{9DE17F5E-2B74-164D-902B-4CA4008C75BB}" type="presParOf" srcId="{556A8D09-81FD-8046-9515-D24C9EA2ABEA}" destId="{63B0E71F-341C-D740-945E-6F30A89F901B}" srcOrd="0" destOrd="0" presId="urn:microsoft.com/office/officeart/2005/8/layout/process4"/>
    <dgm:cxn modelId="{135B4D59-9203-CF44-9E86-9B0A740FAD08}" type="presParOf" srcId="{556A8D09-81FD-8046-9515-D24C9EA2ABEA}" destId="{E31E1A3B-B046-B347-852A-3BB96596BE9E}" srcOrd="1" destOrd="0" presId="urn:microsoft.com/office/officeart/2005/8/layout/process4"/>
    <dgm:cxn modelId="{E3F8CB06-421C-AA4F-8EC1-E7246B566C38}" type="presParOf" srcId="{556A8D09-81FD-8046-9515-D24C9EA2ABEA}" destId="{A51CF122-1DFF-A448-8353-C76FF1360B52}" srcOrd="2" destOrd="0" presId="urn:microsoft.com/office/officeart/2005/8/layout/process4"/>
    <dgm:cxn modelId="{45A80606-521D-0945-9471-FC60260931DE}" type="presParOf" srcId="{A51CF122-1DFF-A448-8353-C76FF1360B52}" destId="{CD796DFC-AD66-F84E-BA3E-8DF43B58DF6C}" srcOrd="0" destOrd="0" presId="urn:microsoft.com/office/officeart/2005/8/layout/process4"/>
    <dgm:cxn modelId="{9D497907-48BE-C941-884F-2BB58E3D7918}" type="presParOf" srcId="{A51CF122-1DFF-A448-8353-C76FF1360B52}" destId="{D5A518D8-FB14-D54F-8BF4-EEDCD8F4E21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0C3FF4-A052-CC4E-88C2-86BF9252ABFD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6A782D33-9B6C-E648-BAA6-B4DB9EEC1950}">
      <dgm:prSet phldrT="[Testo]"/>
      <dgm:spPr/>
      <dgm:t>
        <a:bodyPr/>
        <a:lstStyle/>
        <a:p>
          <a:r>
            <a:rPr lang="it-IT" dirty="0" smtClean="0"/>
            <a:t>Shari’a</a:t>
          </a:r>
          <a:endParaRPr lang="it-IT" dirty="0"/>
        </a:p>
      </dgm:t>
    </dgm:pt>
    <dgm:pt modelId="{44926A78-4212-7C4B-ADBD-7407A87D5FD3}" type="parTrans" cxnId="{B4AAC8EE-DA57-0845-B1C2-4F44266D8D95}">
      <dgm:prSet/>
      <dgm:spPr/>
      <dgm:t>
        <a:bodyPr/>
        <a:lstStyle/>
        <a:p>
          <a:endParaRPr lang="it-IT"/>
        </a:p>
      </dgm:t>
    </dgm:pt>
    <dgm:pt modelId="{E569670E-64AA-DB49-87F6-F6FF15FB1E7E}" type="sibTrans" cxnId="{B4AAC8EE-DA57-0845-B1C2-4F44266D8D95}">
      <dgm:prSet/>
      <dgm:spPr/>
      <dgm:t>
        <a:bodyPr/>
        <a:lstStyle/>
        <a:p>
          <a:endParaRPr lang="it-IT"/>
        </a:p>
      </dgm:t>
    </dgm:pt>
    <dgm:pt modelId="{9A59734C-9898-9D44-A6C7-EE6D94DD9FFB}">
      <dgm:prSet phldrT="[Testo]"/>
      <dgm:spPr/>
      <dgm:t>
        <a:bodyPr/>
        <a:lstStyle/>
        <a:p>
          <a:r>
            <a:rPr lang="it-IT" dirty="0" smtClean="0"/>
            <a:t>Diritti costituzionali</a:t>
          </a:r>
          <a:endParaRPr lang="it-IT" dirty="0"/>
        </a:p>
      </dgm:t>
    </dgm:pt>
    <dgm:pt modelId="{811FF0FE-E2D6-B744-85DA-4833DA13A0FC}" type="parTrans" cxnId="{23301AAD-6E64-1940-871D-DD530FBD12F4}">
      <dgm:prSet/>
      <dgm:spPr/>
      <dgm:t>
        <a:bodyPr/>
        <a:lstStyle/>
        <a:p>
          <a:endParaRPr lang="it-IT"/>
        </a:p>
      </dgm:t>
    </dgm:pt>
    <dgm:pt modelId="{0A83E803-74E3-904C-A2AE-F788DD274A02}" type="sibTrans" cxnId="{23301AAD-6E64-1940-871D-DD530FBD12F4}">
      <dgm:prSet/>
      <dgm:spPr/>
      <dgm:t>
        <a:bodyPr/>
        <a:lstStyle/>
        <a:p>
          <a:endParaRPr lang="it-IT"/>
        </a:p>
      </dgm:t>
    </dgm:pt>
    <dgm:pt modelId="{7DCD65CD-F46E-2D4F-85CE-42F3172E1880}">
      <dgm:prSet phldrT="[Testo]"/>
      <dgm:spPr/>
      <dgm:t>
        <a:bodyPr/>
        <a:lstStyle/>
        <a:p>
          <a:r>
            <a:rPr lang="it-IT" dirty="0" smtClean="0"/>
            <a:t>Tradizione</a:t>
          </a:r>
          <a:endParaRPr lang="it-IT" dirty="0"/>
        </a:p>
      </dgm:t>
    </dgm:pt>
    <dgm:pt modelId="{62B9059F-57F6-0B44-9193-F0BC1472A2A2}" type="parTrans" cxnId="{D5CBFAF9-8384-4244-849F-B49573C1F81D}">
      <dgm:prSet/>
      <dgm:spPr/>
      <dgm:t>
        <a:bodyPr/>
        <a:lstStyle/>
        <a:p>
          <a:endParaRPr lang="it-IT"/>
        </a:p>
      </dgm:t>
    </dgm:pt>
    <dgm:pt modelId="{7C0703BC-1D85-3848-8438-DEE9CC5B2734}" type="sibTrans" cxnId="{D5CBFAF9-8384-4244-849F-B49573C1F81D}">
      <dgm:prSet/>
      <dgm:spPr/>
      <dgm:t>
        <a:bodyPr/>
        <a:lstStyle/>
        <a:p>
          <a:endParaRPr lang="it-IT"/>
        </a:p>
      </dgm:t>
    </dgm:pt>
    <dgm:pt modelId="{54BDD9AE-0B8D-2448-BFA5-5871C27D6917}" type="pres">
      <dgm:prSet presAssocID="{B80C3FF4-A052-CC4E-88C2-86BF9252ABFD}" presName="compositeShape" presStyleCnt="0">
        <dgm:presLayoutVars>
          <dgm:dir/>
          <dgm:resizeHandles/>
        </dgm:presLayoutVars>
      </dgm:prSet>
      <dgm:spPr/>
    </dgm:pt>
    <dgm:pt modelId="{F0E874CA-453C-E740-BB13-FCDB6423BB8A}" type="pres">
      <dgm:prSet presAssocID="{B80C3FF4-A052-CC4E-88C2-86BF9252ABFD}" presName="pyramid" presStyleLbl="node1" presStyleIdx="0" presStyleCnt="1"/>
      <dgm:spPr/>
    </dgm:pt>
    <dgm:pt modelId="{79D5929D-1CFC-BC42-8784-FE383975109A}" type="pres">
      <dgm:prSet presAssocID="{B80C3FF4-A052-CC4E-88C2-86BF9252ABFD}" presName="theList" presStyleCnt="0"/>
      <dgm:spPr/>
    </dgm:pt>
    <dgm:pt modelId="{ECFBA68F-5C42-5A48-8687-5256400777A5}" type="pres">
      <dgm:prSet presAssocID="{6A782D33-9B6C-E648-BAA6-B4DB9EEC1950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D3A451-BFB0-7F4A-A661-6FCB17E511C5}" type="pres">
      <dgm:prSet presAssocID="{6A782D33-9B6C-E648-BAA6-B4DB9EEC1950}" presName="aSpace" presStyleCnt="0"/>
      <dgm:spPr/>
    </dgm:pt>
    <dgm:pt modelId="{EB07D1EB-5F0B-B546-A12F-4FDA81E4E6D4}" type="pres">
      <dgm:prSet presAssocID="{9A59734C-9898-9D44-A6C7-EE6D94DD9FF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3D3FD2-C5A5-3E4A-9081-9A34D6E4AD2D}" type="pres">
      <dgm:prSet presAssocID="{9A59734C-9898-9D44-A6C7-EE6D94DD9FFB}" presName="aSpace" presStyleCnt="0"/>
      <dgm:spPr/>
    </dgm:pt>
    <dgm:pt modelId="{56E6F59E-2FFB-6B49-AED5-07FACC8BF1E3}" type="pres">
      <dgm:prSet presAssocID="{7DCD65CD-F46E-2D4F-85CE-42F3172E188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FC3E9E-7B72-7840-BDEB-7F086E080B10}" type="pres">
      <dgm:prSet presAssocID="{7DCD65CD-F46E-2D4F-85CE-42F3172E1880}" presName="aSpace" presStyleCnt="0"/>
      <dgm:spPr/>
    </dgm:pt>
  </dgm:ptLst>
  <dgm:cxnLst>
    <dgm:cxn modelId="{23301AAD-6E64-1940-871D-DD530FBD12F4}" srcId="{B80C3FF4-A052-CC4E-88C2-86BF9252ABFD}" destId="{9A59734C-9898-9D44-A6C7-EE6D94DD9FFB}" srcOrd="1" destOrd="0" parTransId="{811FF0FE-E2D6-B744-85DA-4833DA13A0FC}" sibTransId="{0A83E803-74E3-904C-A2AE-F788DD274A02}"/>
    <dgm:cxn modelId="{C8BF6AC4-E92E-0440-9BD7-533ACD0CC59D}" type="presOf" srcId="{B80C3FF4-A052-CC4E-88C2-86BF9252ABFD}" destId="{54BDD9AE-0B8D-2448-BFA5-5871C27D6917}" srcOrd="0" destOrd="0" presId="urn:microsoft.com/office/officeart/2005/8/layout/pyramid2"/>
    <dgm:cxn modelId="{870F046E-EDC2-7A43-B2D2-7A0937259BC0}" type="presOf" srcId="{7DCD65CD-F46E-2D4F-85CE-42F3172E1880}" destId="{56E6F59E-2FFB-6B49-AED5-07FACC8BF1E3}" srcOrd="0" destOrd="0" presId="urn:microsoft.com/office/officeart/2005/8/layout/pyramid2"/>
    <dgm:cxn modelId="{503FF761-93C3-EC4A-830E-D2E05BD90083}" type="presOf" srcId="{9A59734C-9898-9D44-A6C7-EE6D94DD9FFB}" destId="{EB07D1EB-5F0B-B546-A12F-4FDA81E4E6D4}" srcOrd="0" destOrd="0" presId="urn:microsoft.com/office/officeart/2005/8/layout/pyramid2"/>
    <dgm:cxn modelId="{D5CBFAF9-8384-4244-849F-B49573C1F81D}" srcId="{B80C3FF4-A052-CC4E-88C2-86BF9252ABFD}" destId="{7DCD65CD-F46E-2D4F-85CE-42F3172E1880}" srcOrd="2" destOrd="0" parTransId="{62B9059F-57F6-0B44-9193-F0BC1472A2A2}" sibTransId="{7C0703BC-1D85-3848-8438-DEE9CC5B2734}"/>
    <dgm:cxn modelId="{B4AAC8EE-DA57-0845-B1C2-4F44266D8D95}" srcId="{B80C3FF4-A052-CC4E-88C2-86BF9252ABFD}" destId="{6A782D33-9B6C-E648-BAA6-B4DB9EEC1950}" srcOrd="0" destOrd="0" parTransId="{44926A78-4212-7C4B-ADBD-7407A87D5FD3}" sibTransId="{E569670E-64AA-DB49-87F6-F6FF15FB1E7E}"/>
    <dgm:cxn modelId="{06236157-10CD-5340-84E1-B125B36F5D28}" type="presOf" srcId="{6A782D33-9B6C-E648-BAA6-B4DB9EEC1950}" destId="{ECFBA68F-5C42-5A48-8687-5256400777A5}" srcOrd="0" destOrd="0" presId="urn:microsoft.com/office/officeart/2005/8/layout/pyramid2"/>
    <dgm:cxn modelId="{8A474ACC-19B2-9746-952C-425C605B5A11}" type="presParOf" srcId="{54BDD9AE-0B8D-2448-BFA5-5871C27D6917}" destId="{F0E874CA-453C-E740-BB13-FCDB6423BB8A}" srcOrd="0" destOrd="0" presId="urn:microsoft.com/office/officeart/2005/8/layout/pyramid2"/>
    <dgm:cxn modelId="{962F4F22-DF0A-EA49-9378-68A3AB4E25B7}" type="presParOf" srcId="{54BDD9AE-0B8D-2448-BFA5-5871C27D6917}" destId="{79D5929D-1CFC-BC42-8784-FE383975109A}" srcOrd="1" destOrd="0" presId="urn:microsoft.com/office/officeart/2005/8/layout/pyramid2"/>
    <dgm:cxn modelId="{D6A9FF8E-C1E1-7D46-B91F-B63C41FDA901}" type="presParOf" srcId="{79D5929D-1CFC-BC42-8784-FE383975109A}" destId="{ECFBA68F-5C42-5A48-8687-5256400777A5}" srcOrd="0" destOrd="0" presId="urn:microsoft.com/office/officeart/2005/8/layout/pyramid2"/>
    <dgm:cxn modelId="{7E0CFF7A-7C74-B84B-91E8-A6ADBCC67447}" type="presParOf" srcId="{79D5929D-1CFC-BC42-8784-FE383975109A}" destId="{B4D3A451-BFB0-7F4A-A661-6FCB17E511C5}" srcOrd="1" destOrd="0" presId="urn:microsoft.com/office/officeart/2005/8/layout/pyramid2"/>
    <dgm:cxn modelId="{199D107B-ED4E-D545-BC73-A45608ED8C8C}" type="presParOf" srcId="{79D5929D-1CFC-BC42-8784-FE383975109A}" destId="{EB07D1EB-5F0B-B546-A12F-4FDA81E4E6D4}" srcOrd="2" destOrd="0" presId="urn:microsoft.com/office/officeart/2005/8/layout/pyramid2"/>
    <dgm:cxn modelId="{61FD558D-14FB-4B4F-B3B1-EFFBC2347B34}" type="presParOf" srcId="{79D5929D-1CFC-BC42-8784-FE383975109A}" destId="{E53D3FD2-C5A5-3E4A-9081-9A34D6E4AD2D}" srcOrd="3" destOrd="0" presId="urn:microsoft.com/office/officeart/2005/8/layout/pyramid2"/>
    <dgm:cxn modelId="{BF62F85C-B2F4-0243-9E16-78169BAA436E}" type="presParOf" srcId="{79D5929D-1CFC-BC42-8784-FE383975109A}" destId="{56E6F59E-2FFB-6B49-AED5-07FACC8BF1E3}" srcOrd="4" destOrd="0" presId="urn:microsoft.com/office/officeart/2005/8/layout/pyramid2"/>
    <dgm:cxn modelId="{1385A392-ADB1-ED41-8527-93FE765C8040}" type="presParOf" srcId="{79D5929D-1CFC-BC42-8784-FE383975109A}" destId="{28FC3E9E-7B72-7840-BDEB-7F086E080B1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B0B0A4-F41B-ED47-9B39-9273CB4A5DD5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DA14BC7-4F04-E641-9F78-2C5FFFA73705}">
      <dgm:prSet phldrT="[Testo]"/>
      <dgm:spPr/>
      <dgm:t>
        <a:bodyPr/>
        <a:lstStyle/>
        <a:p>
          <a:r>
            <a:rPr lang="it-IT" dirty="0" smtClean="0"/>
            <a:t>Diritti delle donne</a:t>
          </a:r>
          <a:endParaRPr lang="it-IT" dirty="0"/>
        </a:p>
      </dgm:t>
    </dgm:pt>
    <dgm:pt modelId="{BB0793D1-22A9-5F4A-8F43-C020A680C3AD}" type="parTrans" cxnId="{4760C00C-300A-AE4D-BCC0-1E9974E91D75}">
      <dgm:prSet/>
      <dgm:spPr/>
      <dgm:t>
        <a:bodyPr/>
        <a:lstStyle/>
        <a:p>
          <a:endParaRPr lang="it-IT"/>
        </a:p>
      </dgm:t>
    </dgm:pt>
    <dgm:pt modelId="{CC23A5A4-7B87-2F40-8736-9C2B3D01848F}" type="sibTrans" cxnId="{4760C00C-300A-AE4D-BCC0-1E9974E91D75}">
      <dgm:prSet/>
      <dgm:spPr/>
      <dgm:t>
        <a:bodyPr/>
        <a:lstStyle/>
        <a:p>
          <a:endParaRPr lang="it-IT"/>
        </a:p>
      </dgm:t>
    </dgm:pt>
    <dgm:pt modelId="{6EF2C079-43FB-B44F-8A27-D6A322C1E7FC}">
      <dgm:prSet phldrT="[Testo]"/>
      <dgm:spPr/>
      <dgm:t>
        <a:bodyPr/>
        <a:lstStyle/>
        <a:p>
          <a:r>
            <a:rPr lang="it-IT" dirty="0" smtClean="0"/>
            <a:t>Diritti delle minoranze</a:t>
          </a:r>
          <a:endParaRPr lang="it-IT" dirty="0"/>
        </a:p>
      </dgm:t>
    </dgm:pt>
    <dgm:pt modelId="{93ACF37D-A3D6-DD45-85D0-4DF0C1B1FEE7}" type="parTrans" cxnId="{4F1CE934-D2B3-6945-8E7B-63153B72548E}">
      <dgm:prSet/>
      <dgm:spPr/>
      <dgm:t>
        <a:bodyPr/>
        <a:lstStyle/>
        <a:p>
          <a:endParaRPr lang="it-IT"/>
        </a:p>
      </dgm:t>
    </dgm:pt>
    <dgm:pt modelId="{8044364E-4186-7B47-8683-01D9E67BB47E}" type="sibTrans" cxnId="{4F1CE934-D2B3-6945-8E7B-63153B72548E}">
      <dgm:prSet/>
      <dgm:spPr/>
      <dgm:t>
        <a:bodyPr/>
        <a:lstStyle/>
        <a:p>
          <a:endParaRPr lang="it-IT"/>
        </a:p>
      </dgm:t>
    </dgm:pt>
    <dgm:pt modelId="{1FDCD5C6-7193-CB44-97C2-AAF31DEEAA1F}">
      <dgm:prSet phldrT="[Testo]"/>
      <dgm:spPr/>
      <dgm:t>
        <a:bodyPr/>
        <a:lstStyle/>
        <a:p>
          <a:r>
            <a:rPr lang="it-IT" dirty="0" smtClean="0"/>
            <a:t>Diritti individuali</a:t>
          </a:r>
          <a:endParaRPr lang="it-IT" dirty="0"/>
        </a:p>
      </dgm:t>
    </dgm:pt>
    <dgm:pt modelId="{ADEC2BA2-0978-FF41-8DA3-0F1C94B6B14D}" type="parTrans" cxnId="{AB25D564-53B1-F34B-919D-A03DC42AC029}">
      <dgm:prSet/>
      <dgm:spPr/>
      <dgm:t>
        <a:bodyPr/>
        <a:lstStyle/>
        <a:p>
          <a:endParaRPr lang="it-IT"/>
        </a:p>
      </dgm:t>
    </dgm:pt>
    <dgm:pt modelId="{298E8846-DDD9-C54D-A8D9-98C6AC90F88C}" type="sibTrans" cxnId="{AB25D564-53B1-F34B-919D-A03DC42AC029}">
      <dgm:prSet/>
      <dgm:spPr/>
      <dgm:t>
        <a:bodyPr/>
        <a:lstStyle/>
        <a:p>
          <a:endParaRPr lang="it-IT"/>
        </a:p>
      </dgm:t>
    </dgm:pt>
    <dgm:pt modelId="{886B1DD5-34F8-8142-8C67-28769C6633B5}">
      <dgm:prSet phldrT="[Testo]"/>
      <dgm:spPr/>
      <dgm:t>
        <a:bodyPr/>
        <a:lstStyle/>
        <a:p>
          <a:r>
            <a:rPr lang="it-IT" dirty="0" smtClean="0"/>
            <a:t>Morale pubblica</a:t>
          </a:r>
          <a:endParaRPr lang="it-IT" dirty="0"/>
        </a:p>
      </dgm:t>
    </dgm:pt>
    <dgm:pt modelId="{68F34751-5DFA-8E4D-815E-43A220DAEE61}" type="parTrans" cxnId="{15C6B064-B214-3246-8B19-2CCE46ACF251}">
      <dgm:prSet/>
      <dgm:spPr/>
      <dgm:t>
        <a:bodyPr/>
        <a:lstStyle/>
        <a:p>
          <a:endParaRPr lang="it-IT"/>
        </a:p>
      </dgm:t>
    </dgm:pt>
    <dgm:pt modelId="{60D7E2E2-9F89-794E-A4EE-9C5D8A89B66C}" type="sibTrans" cxnId="{15C6B064-B214-3246-8B19-2CCE46ACF251}">
      <dgm:prSet/>
      <dgm:spPr/>
      <dgm:t>
        <a:bodyPr/>
        <a:lstStyle/>
        <a:p>
          <a:endParaRPr lang="it-IT"/>
        </a:p>
      </dgm:t>
    </dgm:pt>
    <dgm:pt modelId="{22CD97D7-F192-A14B-A7FF-6463E0DA0698}">
      <dgm:prSet phldrT="[Testo]"/>
      <dgm:spPr/>
      <dgm:t>
        <a:bodyPr/>
        <a:lstStyle/>
        <a:p>
          <a:r>
            <a:rPr lang="it-IT" dirty="0" smtClean="0"/>
            <a:t>LGBT</a:t>
          </a:r>
          <a:endParaRPr lang="it-IT" dirty="0"/>
        </a:p>
      </dgm:t>
    </dgm:pt>
    <dgm:pt modelId="{F2AB8EF1-3F7E-0049-93C9-E4E3EFB0326C}" type="parTrans" cxnId="{B1FACE8D-A35F-1045-8A00-703DC94D49CC}">
      <dgm:prSet/>
      <dgm:spPr/>
      <dgm:t>
        <a:bodyPr/>
        <a:lstStyle/>
        <a:p>
          <a:endParaRPr lang="it-IT"/>
        </a:p>
      </dgm:t>
    </dgm:pt>
    <dgm:pt modelId="{F9509288-47A2-C543-8BC6-EAAA39477914}" type="sibTrans" cxnId="{B1FACE8D-A35F-1045-8A00-703DC94D49CC}">
      <dgm:prSet/>
      <dgm:spPr/>
      <dgm:t>
        <a:bodyPr/>
        <a:lstStyle/>
        <a:p>
          <a:endParaRPr lang="it-IT"/>
        </a:p>
      </dgm:t>
    </dgm:pt>
    <dgm:pt modelId="{E66ACA19-C280-2447-99BB-9BBBD49F260E}">
      <dgm:prSet phldrT="[Testo]"/>
      <dgm:spPr/>
      <dgm:t>
        <a:bodyPr/>
        <a:lstStyle/>
        <a:p>
          <a:r>
            <a:rPr lang="it-IT" dirty="0" smtClean="0"/>
            <a:t>Libertà Fondamentali</a:t>
          </a:r>
          <a:endParaRPr lang="it-IT" dirty="0"/>
        </a:p>
      </dgm:t>
    </dgm:pt>
    <dgm:pt modelId="{9F5A84AE-0C9F-5540-A95E-91AA78B4DEC3}" type="parTrans" cxnId="{7F4F77BC-B7C5-1D48-AFB9-0C8B50F10A83}">
      <dgm:prSet/>
      <dgm:spPr/>
      <dgm:t>
        <a:bodyPr/>
        <a:lstStyle/>
        <a:p>
          <a:endParaRPr lang="it-IT"/>
        </a:p>
      </dgm:t>
    </dgm:pt>
    <dgm:pt modelId="{BB82B768-E459-D44F-8FC8-023A0BE43B2B}" type="sibTrans" cxnId="{7F4F77BC-B7C5-1D48-AFB9-0C8B50F10A83}">
      <dgm:prSet/>
      <dgm:spPr/>
      <dgm:t>
        <a:bodyPr/>
        <a:lstStyle/>
        <a:p>
          <a:endParaRPr lang="it-IT"/>
        </a:p>
      </dgm:t>
    </dgm:pt>
    <dgm:pt modelId="{2CD89D12-BD28-A14B-A460-9EC7E66C256D}" type="pres">
      <dgm:prSet presAssocID="{4AB0B0A4-F41B-ED47-9B39-9273CB4A5DD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A9867085-DAD2-6944-B89E-45AE2FCFB271}" type="pres">
      <dgm:prSet presAssocID="{2DA14BC7-4F04-E641-9F78-2C5FFFA73705}" presName="vertOne" presStyleCnt="0"/>
      <dgm:spPr/>
    </dgm:pt>
    <dgm:pt modelId="{DAD5239A-08AA-7443-A1CD-CF586AF69E19}" type="pres">
      <dgm:prSet presAssocID="{2DA14BC7-4F04-E641-9F78-2C5FFFA7370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AB80868-9E73-1943-A2AD-110A1B3AF122}" type="pres">
      <dgm:prSet presAssocID="{2DA14BC7-4F04-E641-9F78-2C5FFFA73705}" presName="parTransOne" presStyleCnt="0"/>
      <dgm:spPr/>
    </dgm:pt>
    <dgm:pt modelId="{6753F430-532E-DE42-ABC8-7CF3AD3AC5B9}" type="pres">
      <dgm:prSet presAssocID="{2DA14BC7-4F04-E641-9F78-2C5FFFA73705}" presName="horzOne" presStyleCnt="0"/>
      <dgm:spPr/>
    </dgm:pt>
    <dgm:pt modelId="{E98F6DFA-8786-D54A-BEF4-F90EE23DAD06}" type="pres">
      <dgm:prSet presAssocID="{6EF2C079-43FB-B44F-8A27-D6A322C1E7FC}" presName="vertTwo" presStyleCnt="0"/>
      <dgm:spPr/>
    </dgm:pt>
    <dgm:pt modelId="{4BE21D45-B697-1740-97C3-51BD3188AE52}" type="pres">
      <dgm:prSet presAssocID="{6EF2C079-43FB-B44F-8A27-D6A322C1E7F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9836DEC-3CF6-0449-96DF-E83245A8F4B4}" type="pres">
      <dgm:prSet presAssocID="{6EF2C079-43FB-B44F-8A27-D6A322C1E7FC}" presName="parTransTwo" presStyleCnt="0"/>
      <dgm:spPr/>
    </dgm:pt>
    <dgm:pt modelId="{35CD9B5B-0AC2-AC47-8DB6-79B673AF579C}" type="pres">
      <dgm:prSet presAssocID="{6EF2C079-43FB-B44F-8A27-D6A322C1E7FC}" presName="horzTwo" presStyleCnt="0"/>
      <dgm:spPr/>
    </dgm:pt>
    <dgm:pt modelId="{5AAACADE-F9AF-E74B-959A-04F3DA6AB526}" type="pres">
      <dgm:prSet presAssocID="{1FDCD5C6-7193-CB44-97C2-AAF31DEEAA1F}" presName="vertThree" presStyleCnt="0"/>
      <dgm:spPr/>
    </dgm:pt>
    <dgm:pt modelId="{DF910B2B-40DD-C34A-BBEB-26938DDB7036}" type="pres">
      <dgm:prSet presAssocID="{1FDCD5C6-7193-CB44-97C2-AAF31DEEAA1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06D2B7D-4440-3B49-A59A-060DCE81D807}" type="pres">
      <dgm:prSet presAssocID="{1FDCD5C6-7193-CB44-97C2-AAF31DEEAA1F}" presName="horzThree" presStyleCnt="0"/>
      <dgm:spPr/>
    </dgm:pt>
    <dgm:pt modelId="{2F4A137B-BE36-DB41-9814-68691E79B69C}" type="pres">
      <dgm:prSet presAssocID="{298E8846-DDD9-C54D-A8D9-98C6AC90F88C}" presName="sibSpaceThree" presStyleCnt="0"/>
      <dgm:spPr/>
    </dgm:pt>
    <dgm:pt modelId="{BD3BC0A7-52A0-F74B-A705-2C957FEF2C6C}" type="pres">
      <dgm:prSet presAssocID="{886B1DD5-34F8-8142-8C67-28769C6633B5}" presName="vertThree" presStyleCnt="0"/>
      <dgm:spPr/>
    </dgm:pt>
    <dgm:pt modelId="{DF54D69C-C6A4-5E4A-A454-E2824614D40C}" type="pres">
      <dgm:prSet presAssocID="{886B1DD5-34F8-8142-8C67-28769C6633B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6D46046-7A2E-4944-9E86-046EDA61B745}" type="pres">
      <dgm:prSet presAssocID="{886B1DD5-34F8-8142-8C67-28769C6633B5}" presName="horzThree" presStyleCnt="0"/>
      <dgm:spPr/>
    </dgm:pt>
    <dgm:pt modelId="{00CCCF6D-1D69-1243-A226-1EB68F7F7208}" type="pres">
      <dgm:prSet presAssocID="{8044364E-4186-7B47-8683-01D9E67BB47E}" presName="sibSpaceTwo" presStyleCnt="0"/>
      <dgm:spPr/>
    </dgm:pt>
    <dgm:pt modelId="{B3978CA7-F265-A64C-AB38-E890C4BC5387}" type="pres">
      <dgm:prSet presAssocID="{22CD97D7-F192-A14B-A7FF-6463E0DA0698}" presName="vertTwo" presStyleCnt="0"/>
      <dgm:spPr/>
    </dgm:pt>
    <dgm:pt modelId="{83BB381A-95C7-C04C-9690-E5A248355DAA}" type="pres">
      <dgm:prSet presAssocID="{22CD97D7-F192-A14B-A7FF-6463E0DA0698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3E02688-0990-2240-8581-00941E054F7D}" type="pres">
      <dgm:prSet presAssocID="{22CD97D7-F192-A14B-A7FF-6463E0DA0698}" presName="parTransTwo" presStyleCnt="0"/>
      <dgm:spPr/>
    </dgm:pt>
    <dgm:pt modelId="{D1756F1C-FBDF-F943-BF8C-7E41B5446C69}" type="pres">
      <dgm:prSet presAssocID="{22CD97D7-F192-A14B-A7FF-6463E0DA0698}" presName="horzTwo" presStyleCnt="0"/>
      <dgm:spPr/>
    </dgm:pt>
    <dgm:pt modelId="{1A3BE5A8-224C-6747-A238-87C0D401B7EB}" type="pres">
      <dgm:prSet presAssocID="{E66ACA19-C280-2447-99BB-9BBBD49F260E}" presName="vertThree" presStyleCnt="0"/>
      <dgm:spPr/>
    </dgm:pt>
    <dgm:pt modelId="{B4F2D755-0623-F240-93F8-85296742F408}" type="pres">
      <dgm:prSet presAssocID="{E66ACA19-C280-2447-99BB-9BBBD49F260E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090A757-41A0-184A-A599-2569533EEF38}" type="pres">
      <dgm:prSet presAssocID="{E66ACA19-C280-2447-99BB-9BBBD49F260E}" presName="horzThree" presStyleCnt="0"/>
      <dgm:spPr/>
    </dgm:pt>
  </dgm:ptLst>
  <dgm:cxnLst>
    <dgm:cxn modelId="{B1FACE8D-A35F-1045-8A00-703DC94D49CC}" srcId="{2DA14BC7-4F04-E641-9F78-2C5FFFA73705}" destId="{22CD97D7-F192-A14B-A7FF-6463E0DA0698}" srcOrd="1" destOrd="0" parTransId="{F2AB8EF1-3F7E-0049-93C9-E4E3EFB0326C}" sibTransId="{F9509288-47A2-C543-8BC6-EAAA39477914}"/>
    <dgm:cxn modelId="{AB25D564-53B1-F34B-919D-A03DC42AC029}" srcId="{6EF2C079-43FB-B44F-8A27-D6A322C1E7FC}" destId="{1FDCD5C6-7193-CB44-97C2-AAF31DEEAA1F}" srcOrd="0" destOrd="0" parTransId="{ADEC2BA2-0978-FF41-8DA3-0F1C94B6B14D}" sibTransId="{298E8846-DDD9-C54D-A8D9-98C6AC90F88C}"/>
    <dgm:cxn modelId="{4760C00C-300A-AE4D-BCC0-1E9974E91D75}" srcId="{4AB0B0A4-F41B-ED47-9B39-9273CB4A5DD5}" destId="{2DA14BC7-4F04-E641-9F78-2C5FFFA73705}" srcOrd="0" destOrd="0" parTransId="{BB0793D1-22A9-5F4A-8F43-C020A680C3AD}" sibTransId="{CC23A5A4-7B87-2F40-8736-9C2B3D01848F}"/>
    <dgm:cxn modelId="{69CA2CFE-5F0F-BD47-8653-560F7810051F}" type="presOf" srcId="{6EF2C079-43FB-B44F-8A27-D6A322C1E7FC}" destId="{4BE21D45-B697-1740-97C3-51BD3188AE52}" srcOrd="0" destOrd="0" presId="urn:microsoft.com/office/officeart/2005/8/layout/hierarchy4"/>
    <dgm:cxn modelId="{4F1CE934-D2B3-6945-8E7B-63153B72548E}" srcId="{2DA14BC7-4F04-E641-9F78-2C5FFFA73705}" destId="{6EF2C079-43FB-B44F-8A27-D6A322C1E7FC}" srcOrd="0" destOrd="0" parTransId="{93ACF37D-A3D6-DD45-85D0-4DF0C1B1FEE7}" sibTransId="{8044364E-4186-7B47-8683-01D9E67BB47E}"/>
    <dgm:cxn modelId="{C55A6A15-37EC-F04D-9A37-7CAD00A30956}" type="presOf" srcId="{E66ACA19-C280-2447-99BB-9BBBD49F260E}" destId="{B4F2D755-0623-F240-93F8-85296742F408}" srcOrd="0" destOrd="0" presId="urn:microsoft.com/office/officeart/2005/8/layout/hierarchy4"/>
    <dgm:cxn modelId="{2B1AEBA5-6866-994D-837B-D7DF04BF36B9}" type="presOf" srcId="{4AB0B0A4-F41B-ED47-9B39-9273CB4A5DD5}" destId="{2CD89D12-BD28-A14B-A460-9EC7E66C256D}" srcOrd="0" destOrd="0" presId="urn:microsoft.com/office/officeart/2005/8/layout/hierarchy4"/>
    <dgm:cxn modelId="{84640EB7-56B1-A047-9F60-C365CA0003EB}" type="presOf" srcId="{1FDCD5C6-7193-CB44-97C2-AAF31DEEAA1F}" destId="{DF910B2B-40DD-C34A-BBEB-26938DDB7036}" srcOrd="0" destOrd="0" presId="urn:microsoft.com/office/officeart/2005/8/layout/hierarchy4"/>
    <dgm:cxn modelId="{7F4F77BC-B7C5-1D48-AFB9-0C8B50F10A83}" srcId="{22CD97D7-F192-A14B-A7FF-6463E0DA0698}" destId="{E66ACA19-C280-2447-99BB-9BBBD49F260E}" srcOrd="0" destOrd="0" parTransId="{9F5A84AE-0C9F-5540-A95E-91AA78B4DEC3}" sibTransId="{BB82B768-E459-D44F-8FC8-023A0BE43B2B}"/>
    <dgm:cxn modelId="{704F3ACF-F4E7-194C-828C-B2F927AE4B31}" type="presOf" srcId="{2DA14BC7-4F04-E641-9F78-2C5FFFA73705}" destId="{DAD5239A-08AA-7443-A1CD-CF586AF69E19}" srcOrd="0" destOrd="0" presId="urn:microsoft.com/office/officeart/2005/8/layout/hierarchy4"/>
    <dgm:cxn modelId="{15C6B064-B214-3246-8B19-2CCE46ACF251}" srcId="{6EF2C079-43FB-B44F-8A27-D6A322C1E7FC}" destId="{886B1DD5-34F8-8142-8C67-28769C6633B5}" srcOrd="1" destOrd="0" parTransId="{68F34751-5DFA-8E4D-815E-43A220DAEE61}" sibTransId="{60D7E2E2-9F89-794E-A4EE-9C5D8A89B66C}"/>
    <dgm:cxn modelId="{A9B07183-ABEA-6849-BAA2-B6631AE71CB5}" type="presOf" srcId="{22CD97D7-F192-A14B-A7FF-6463E0DA0698}" destId="{83BB381A-95C7-C04C-9690-E5A248355DAA}" srcOrd="0" destOrd="0" presId="urn:microsoft.com/office/officeart/2005/8/layout/hierarchy4"/>
    <dgm:cxn modelId="{66AACD1D-BFEB-004D-BD45-71219E0C7E4E}" type="presOf" srcId="{886B1DD5-34F8-8142-8C67-28769C6633B5}" destId="{DF54D69C-C6A4-5E4A-A454-E2824614D40C}" srcOrd="0" destOrd="0" presId="urn:microsoft.com/office/officeart/2005/8/layout/hierarchy4"/>
    <dgm:cxn modelId="{F69DABA8-8638-6447-89A8-0F4806737F02}" type="presParOf" srcId="{2CD89D12-BD28-A14B-A460-9EC7E66C256D}" destId="{A9867085-DAD2-6944-B89E-45AE2FCFB271}" srcOrd="0" destOrd="0" presId="urn:microsoft.com/office/officeart/2005/8/layout/hierarchy4"/>
    <dgm:cxn modelId="{525BC00F-C7AD-B549-878E-625AF2A8D5C7}" type="presParOf" srcId="{A9867085-DAD2-6944-B89E-45AE2FCFB271}" destId="{DAD5239A-08AA-7443-A1CD-CF586AF69E19}" srcOrd="0" destOrd="0" presId="urn:microsoft.com/office/officeart/2005/8/layout/hierarchy4"/>
    <dgm:cxn modelId="{FD745025-7157-924D-9856-66F89B7E4890}" type="presParOf" srcId="{A9867085-DAD2-6944-B89E-45AE2FCFB271}" destId="{FAB80868-9E73-1943-A2AD-110A1B3AF122}" srcOrd="1" destOrd="0" presId="urn:microsoft.com/office/officeart/2005/8/layout/hierarchy4"/>
    <dgm:cxn modelId="{7A4DED4A-3BC7-5949-AD55-1BEB276003AD}" type="presParOf" srcId="{A9867085-DAD2-6944-B89E-45AE2FCFB271}" destId="{6753F430-532E-DE42-ABC8-7CF3AD3AC5B9}" srcOrd="2" destOrd="0" presId="urn:microsoft.com/office/officeart/2005/8/layout/hierarchy4"/>
    <dgm:cxn modelId="{55DB903B-8DCE-2149-9555-247A2AD83F56}" type="presParOf" srcId="{6753F430-532E-DE42-ABC8-7CF3AD3AC5B9}" destId="{E98F6DFA-8786-D54A-BEF4-F90EE23DAD06}" srcOrd="0" destOrd="0" presId="urn:microsoft.com/office/officeart/2005/8/layout/hierarchy4"/>
    <dgm:cxn modelId="{68938FF0-B0D4-2D49-BA82-3B03FD9980F0}" type="presParOf" srcId="{E98F6DFA-8786-D54A-BEF4-F90EE23DAD06}" destId="{4BE21D45-B697-1740-97C3-51BD3188AE52}" srcOrd="0" destOrd="0" presId="urn:microsoft.com/office/officeart/2005/8/layout/hierarchy4"/>
    <dgm:cxn modelId="{56387888-9FAA-6A4A-B659-EEE1060F670A}" type="presParOf" srcId="{E98F6DFA-8786-D54A-BEF4-F90EE23DAD06}" destId="{B9836DEC-3CF6-0449-96DF-E83245A8F4B4}" srcOrd="1" destOrd="0" presId="urn:microsoft.com/office/officeart/2005/8/layout/hierarchy4"/>
    <dgm:cxn modelId="{1A658F5B-1E43-1040-B648-9D073CEC6882}" type="presParOf" srcId="{E98F6DFA-8786-D54A-BEF4-F90EE23DAD06}" destId="{35CD9B5B-0AC2-AC47-8DB6-79B673AF579C}" srcOrd="2" destOrd="0" presId="urn:microsoft.com/office/officeart/2005/8/layout/hierarchy4"/>
    <dgm:cxn modelId="{6AE1BDB6-4748-B742-BDB1-65B509C11B38}" type="presParOf" srcId="{35CD9B5B-0AC2-AC47-8DB6-79B673AF579C}" destId="{5AAACADE-F9AF-E74B-959A-04F3DA6AB526}" srcOrd="0" destOrd="0" presId="urn:microsoft.com/office/officeart/2005/8/layout/hierarchy4"/>
    <dgm:cxn modelId="{F325E069-7403-A44D-9C61-A79B03B65F51}" type="presParOf" srcId="{5AAACADE-F9AF-E74B-959A-04F3DA6AB526}" destId="{DF910B2B-40DD-C34A-BBEB-26938DDB7036}" srcOrd="0" destOrd="0" presId="urn:microsoft.com/office/officeart/2005/8/layout/hierarchy4"/>
    <dgm:cxn modelId="{C157063C-F258-6341-9A68-C63CD3BC0D06}" type="presParOf" srcId="{5AAACADE-F9AF-E74B-959A-04F3DA6AB526}" destId="{B06D2B7D-4440-3B49-A59A-060DCE81D807}" srcOrd="1" destOrd="0" presId="urn:microsoft.com/office/officeart/2005/8/layout/hierarchy4"/>
    <dgm:cxn modelId="{BA7708EC-359E-F449-9D77-CE80FDE37DA1}" type="presParOf" srcId="{35CD9B5B-0AC2-AC47-8DB6-79B673AF579C}" destId="{2F4A137B-BE36-DB41-9814-68691E79B69C}" srcOrd="1" destOrd="0" presId="urn:microsoft.com/office/officeart/2005/8/layout/hierarchy4"/>
    <dgm:cxn modelId="{60B5C32D-E48D-5244-9EFB-FB17D65B0074}" type="presParOf" srcId="{35CD9B5B-0AC2-AC47-8DB6-79B673AF579C}" destId="{BD3BC0A7-52A0-F74B-A705-2C957FEF2C6C}" srcOrd="2" destOrd="0" presId="urn:microsoft.com/office/officeart/2005/8/layout/hierarchy4"/>
    <dgm:cxn modelId="{31EED56B-B0C7-FD4E-961C-D16B10B99DCE}" type="presParOf" srcId="{BD3BC0A7-52A0-F74B-A705-2C957FEF2C6C}" destId="{DF54D69C-C6A4-5E4A-A454-E2824614D40C}" srcOrd="0" destOrd="0" presId="urn:microsoft.com/office/officeart/2005/8/layout/hierarchy4"/>
    <dgm:cxn modelId="{4E423A13-938A-2D47-8F4A-7FA7EA8CCCBA}" type="presParOf" srcId="{BD3BC0A7-52A0-F74B-A705-2C957FEF2C6C}" destId="{B6D46046-7A2E-4944-9E86-046EDA61B745}" srcOrd="1" destOrd="0" presId="urn:microsoft.com/office/officeart/2005/8/layout/hierarchy4"/>
    <dgm:cxn modelId="{346882D4-23D8-8B4D-A58F-E827D4B97AFA}" type="presParOf" srcId="{6753F430-532E-DE42-ABC8-7CF3AD3AC5B9}" destId="{00CCCF6D-1D69-1243-A226-1EB68F7F7208}" srcOrd="1" destOrd="0" presId="urn:microsoft.com/office/officeart/2005/8/layout/hierarchy4"/>
    <dgm:cxn modelId="{90D8271D-C27B-EB48-83C6-DE5CBC2E1124}" type="presParOf" srcId="{6753F430-532E-DE42-ABC8-7CF3AD3AC5B9}" destId="{B3978CA7-F265-A64C-AB38-E890C4BC5387}" srcOrd="2" destOrd="0" presId="urn:microsoft.com/office/officeart/2005/8/layout/hierarchy4"/>
    <dgm:cxn modelId="{D2812108-B712-4C4B-B67B-FA67E99AE719}" type="presParOf" srcId="{B3978CA7-F265-A64C-AB38-E890C4BC5387}" destId="{83BB381A-95C7-C04C-9690-E5A248355DAA}" srcOrd="0" destOrd="0" presId="urn:microsoft.com/office/officeart/2005/8/layout/hierarchy4"/>
    <dgm:cxn modelId="{98449FCF-7550-BE46-855E-096C74EE6880}" type="presParOf" srcId="{B3978CA7-F265-A64C-AB38-E890C4BC5387}" destId="{83E02688-0990-2240-8581-00941E054F7D}" srcOrd="1" destOrd="0" presId="urn:microsoft.com/office/officeart/2005/8/layout/hierarchy4"/>
    <dgm:cxn modelId="{DF921248-F25A-F44C-A1DB-FF43D6E6B060}" type="presParOf" srcId="{B3978CA7-F265-A64C-AB38-E890C4BC5387}" destId="{D1756F1C-FBDF-F943-BF8C-7E41B5446C69}" srcOrd="2" destOrd="0" presId="urn:microsoft.com/office/officeart/2005/8/layout/hierarchy4"/>
    <dgm:cxn modelId="{E8441719-94C8-844A-AD29-A7C9B5A4CFC0}" type="presParOf" srcId="{D1756F1C-FBDF-F943-BF8C-7E41B5446C69}" destId="{1A3BE5A8-224C-6747-A238-87C0D401B7EB}" srcOrd="0" destOrd="0" presId="urn:microsoft.com/office/officeart/2005/8/layout/hierarchy4"/>
    <dgm:cxn modelId="{C6072C41-A39A-F741-9003-F33B5333014F}" type="presParOf" srcId="{1A3BE5A8-224C-6747-A238-87C0D401B7EB}" destId="{B4F2D755-0623-F240-93F8-85296742F408}" srcOrd="0" destOrd="0" presId="urn:microsoft.com/office/officeart/2005/8/layout/hierarchy4"/>
    <dgm:cxn modelId="{5EEF6D30-C017-F040-ABAA-B994C897590F}" type="presParOf" srcId="{1A3BE5A8-224C-6747-A238-87C0D401B7EB}" destId="{3090A757-41A0-184A-A599-2569533EEF3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DC4B38-7E40-0A45-9FE8-16F840D4310C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EE603B6-CF2D-584C-A7EB-751C8F199759}">
      <dgm:prSet phldrT="[Testo]"/>
      <dgm:spPr/>
      <dgm:t>
        <a:bodyPr/>
        <a:lstStyle/>
        <a:p>
          <a:r>
            <a:rPr lang="it-IT" dirty="0" smtClean="0"/>
            <a:t>Arabia Saudita</a:t>
          </a:r>
          <a:endParaRPr lang="it-IT" dirty="0"/>
        </a:p>
      </dgm:t>
    </dgm:pt>
    <dgm:pt modelId="{06D60D27-CBAD-DB4C-A0B0-1C556E351A1A}" type="parTrans" cxnId="{E39193FE-D5A6-2F4C-AE11-D048C34E7940}">
      <dgm:prSet/>
      <dgm:spPr/>
      <dgm:t>
        <a:bodyPr/>
        <a:lstStyle/>
        <a:p>
          <a:endParaRPr lang="it-IT"/>
        </a:p>
      </dgm:t>
    </dgm:pt>
    <dgm:pt modelId="{083D81C4-AE66-6042-A026-B4F3FB9DC2C4}" type="sibTrans" cxnId="{E39193FE-D5A6-2F4C-AE11-D048C34E7940}">
      <dgm:prSet/>
      <dgm:spPr/>
      <dgm:t>
        <a:bodyPr/>
        <a:lstStyle/>
        <a:p>
          <a:endParaRPr lang="it-IT"/>
        </a:p>
      </dgm:t>
    </dgm:pt>
    <dgm:pt modelId="{D1F70B49-4A79-3B4B-A7CA-C6A3DB5B705A}">
      <dgm:prSet phldrT="[Testo]"/>
      <dgm:spPr/>
      <dgm:t>
        <a:bodyPr/>
        <a:lstStyle/>
        <a:p>
          <a:r>
            <a:rPr lang="it-IT" dirty="0" smtClean="0"/>
            <a:t>Iran</a:t>
          </a:r>
          <a:endParaRPr lang="it-IT" dirty="0"/>
        </a:p>
      </dgm:t>
    </dgm:pt>
    <dgm:pt modelId="{6603F904-A572-4440-893B-DAD09BA5E060}" type="parTrans" cxnId="{91958031-3B7B-E54E-B33B-D7D3B99AB302}">
      <dgm:prSet/>
      <dgm:spPr/>
      <dgm:t>
        <a:bodyPr/>
        <a:lstStyle/>
        <a:p>
          <a:endParaRPr lang="it-IT"/>
        </a:p>
      </dgm:t>
    </dgm:pt>
    <dgm:pt modelId="{63C2A2CD-7E5A-DD46-BC23-739B3A085CA9}" type="sibTrans" cxnId="{91958031-3B7B-E54E-B33B-D7D3B99AB302}">
      <dgm:prSet/>
      <dgm:spPr/>
      <dgm:t>
        <a:bodyPr/>
        <a:lstStyle/>
        <a:p>
          <a:endParaRPr lang="it-IT"/>
        </a:p>
      </dgm:t>
    </dgm:pt>
    <dgm:pt modelId="{0848C69F-47D4-DB42-A65E-3FC8D6F64CB3}">
      <dgm:prSet phldrT="[Testo]"/>
      <dgm:spPr/>
      <dgm:t>
        <a:bodyPr/>
        <a:lstStyle/>
        <a:p>
          <a:r>
            <a:rPr lang="it-IT" dirty="0" smtClean="0"/>
            <a:t>Israele</a:t>
          </a:r>
          <a:endParaRPr lang="it-IT" dirty="0"/>
        </a:p>
      </dgm:t>
    </dgm:pt>
    <dgm:pt modelId="{7286B843-EDA1-7E4C-B00B-BFE3B5BA91C3}" type="parTrans" cxnId="{A7FA76EB-AB50-DE43-BEA6-B1062A6B2529}">
      <dgm:prSet/>
      <dgm:spPr/>
      <dgm:t>
        <a:bodyPr/>
        <a:lstStyle/>
        <a:p>
          <a:endParaRPr lang="it-IT"/>
        </a:p>
      </dgm:t>
    </dgm:pt>
    <dgm:pt modelId="{5E759296-6D5C-7740-9240-0671A1F4EF01}" type="sibTrans" cxnId="{A7FA76EB-AB50-DE43-BEA6-B1062A6B2529}">
      <dgm:prSet/>
      <dgm:spPr/>
      <dgm:t>
        <a:bodyPr/>
        <a:lstStyle/>
        <a:p>
          <a:endParaRPr lang="it-IT"/>
        </a:p>
      </dgm:t>
    </dgm:pt>
    <dgm:pt modelId="{A8AD2A50-8C07-BD4B-A007-2A2FE97C92FE}">
      <dgm:prSet phldrT="[Testo]"/>
      <dgm:spPr/>
      <dgm:t>
        <a:bodyPr/>
        <a:lstStyle/>
        <a:p>
          <a:r>
            <a:rPr lang="it-IT" dirty="0" smtClean="0"/>
            <a:t>Turchia</a:t>
          </a:r>
          <a:endParaRPr lang="it-IT" dirty="0"/>
        </a:p>
      </dgm:t>
    </dgm:pt>
    <dgm:pt modelId="{C6BF4544-4664-E34D-B31B-0C043A2CCFD0}" type="parTrans" cxnId="{9D55E0A4-DFD3-3E4D-B528-767C7DA05452}">
      <dgm:prSet/>
      <dgm:spPr/>
    </dgm:pt>
    <dgm:pt modelId="{F5316510-CA13-3141-81E4-E790C85FDE44}" type="sibTrans" cxnId="{9D55E0A4-DFD3-3E4D-B528-767C7DA05452}">
      <dgm:prSet/>
      <dgm:spPr/>
    </dgm:pt>
    <dgm:pt modelId="{1D7A2895-7D73-9649-808F-6AF3B78F68FE}">
      <dgm:prSet phldrT="[Testo]"/>
      <dgm:spPr/>
      <dgm:t>
        <a:bodyPr/>
        <a:lstStyle/>
        <a:p>
          <a:r>
            <a:rPr lang="it-IT" dirty="0" smtClean="0"/>
            <a:t>Iraq e Siria</a:t>
          </a:r>
          <a:endParaRPr lang="it-IT" dirty="0"/>
        </a:p>
      </dgm:t>
    </dgm:pt>
    <dgm:pt modelId="{319D70AB-1018-914D-A781-926E4B7733E9}" type="parTrans" cxnId="{09770E0D-0A51-734A-81FA-BA1F69523A77}">
      <dgm:prSet/>
      <dgm:spPr/>
    </dgm:pt>
    <dgm:pt modelId="{BC22FA8D-A105-AB48-9DCF-8A2CDE00C17E}" type="sibTrans" cxnId="{09770E0D-0A51-734A-81FA-BA1F69523A77}">
      <dgm:prSet/>
      <dgm:spPr/>
    </dgm:pt>
    <dgm:pt modelId="{FC864EE0-0761-D943-94B0-802B77DC477A}">
      <dgm:prSet phldrT="[Testo]"/>
      <dgm:spPr/>
      <dgm:t>
        <a:bodyPr/>
        <a:lstStyle/>
        <a:p>
          <a:r>
            <a:rPr lang="it-IT" dirty="0" smtClean="0"/>
            <a:t>Autorità Palestinese</a:t>
          </a:r>
          <a:endParaRPr lang="it-IT" dirty="0"/>
        </a:p>
      </dgm:t>
    </dgm:pt>
    <dgm:pt modelId="{2A4862CF-CD5B-E04D-96D4-12B2E8E93DF1}" type="parTrans" cxnId="{5DE0B87B-054B-6A49-BE80-6FAE560CAC9E}">
      <dgm:prSet/>
      <dgm:spPr/>
    </dgm:pt>
    <dgm:pt modelId="{ECCE730D-CFD7-3449-83B4-8F104173E239}" type="sibTrans" cxnId="{5DE0B87B-054B-6A49-BE80-6FAE560CAC9E}">
      <dgm:prSet/>
      <dgm:spPr/>
    </dgm:pt>
    <dgm:pt modelId="{6223CF15-482C-E84A-B110-C8F66721EE46}" type="pres">
      <dgm:prSet presAssocID="{A7DC4B38-7E40-0A45-9FE8-16F840D431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C51CB88-ADA8-3E4D-8AC2-07D9B03BE54D}" type="pres">
      <dgm:prSet presAssocID="{0EE603B6-CF2D-584C-A7EB-751C8F199759}" presName="parentLin" presStyleCnt="0"/>
      <dgm:spPr/>
    </dgm:pt>
    <dgm:pt modelId="{4AD0C8CE-AB69-3641-B937-854C4E764679}" type="pres">
      <dgm:prSet presAssocID="{0EE603B6-CF2D-584C-A7EB-751C8F199759}" presName="parentLeftMargin" presStyleLbl="node1" presStyleIdx="0" presStyleCnt="6"/>
      <dgm:spPr/>
      <dgm:t>
        <a:bodyPr/>
        <a:lstStyle/>
        <a:p>
          <a:endParaRPr lang="it-IT"/>
        </a:p>
      </dgm:t>
    </dgm:pt>
    <dgm:pt modelId="{49A4001B-C50D-734C-9668-7B436E14C009}" type="pres">
      <dgm:prSet presAssocID="{0EE603B6-CF2D-584C-A7EB-751C8F19975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272536-EF28-9044-8424-EFDF085220AE}" type="pres">
      <dgm:prSet presAssocID="{0EE603B6-CF2D-584C-A7EB-751C8F199759}" presName="negativeSpace" presStyleCnt="0"/>
      <dgm:spPr/>
    </dgm:pt>
    <dgm:pt modelId="{817D36FE-0BA0-DE48-B5E4-D74230728936}" type="pres">
      <dgm:prSet presAssocID="{0EE603B6-CF2D-584C-A7EB-751C8F199759}" presName="childText" presStyleLbl="conFgAcc1" presStyleIdx="0" presStyleCnt="6">
        <dgm:presLayoutVars>
          <dgm:bulletEnabled val="1"/>
        </dgm:presLayoutVars>
      </dgm:prSet>
      <dgm:spPr/>
    </dgm:pt>
    <dgm:pt modelId="{1ACAAB91-C411-3D4F-B73F-B2C45758671A}" type="pres">
      <dgm:prSet presAssocID="{083D81C4-AE66-6042-A026-B4F3FB9DC2C4}" presName="spaceBetweenRectangles" presStyleCnt="0"/>
      <dgm:spPr/>
    </dgm:pt>
    <dgm:pt modelId="{7F043BA5-C039-7544-953B-4F599C3F24C8}" type="pres">
      <dgm:prSet presAssocID="{D1F70B49-4A79-3B4B-A7CA-C6A3DB5B705A}" presName="parentLin" presStyleCnt="0"/>
      <dgm:spPr/>
    </dgm:pt>
    <dgm:pt modelId="{6FF56A89-5252-F24C-B7E2-2DFEC3F71F62}" type="pres">
      <dgm:prSet presAssocID="{D1F70B49-4A79-3B4B-A7CA-C6A3DB5B705A}" presName="parentLeftMargin" presStyleLbl="node1" presStyleIdx="0" presStyleCnt="6"/>
      <dgm:spPr/>
      <dgm:t>
        <a:bodyPr/>
        <a:lstStyle/>
        <a:p>
          <a:endParaRPr lang="it-IT"/>
        </a:p>
      </dgm:t>
    </dgm:pt>
    <dgm:pt modelId="{CD4AB925-E382-7D4D-953A-21FDB51DAEB3}" type="pres">
      <dgm:prSet presAssocID="{D1F70B49-4A79-3B4B-A7CA-C6A3DB5B705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2674C-2146-424E-A8C6-23A03AD78978}" type="pres">
      <dgm:prSet presAssocID="{D1F70B49-4A79-3B4B-A7CA-C6A3DB5B705A}" presName="negativeSpace" presStyleCnt="0"/>
      <dgm:spPr/>
    </dgm:pt>
    <dgm:pt modelId="{3F829D01-DAF1-9441-AB82-F17FCCF776F6}" type="pres">
      <dgm:prSet presAssocID="{D1F70B49-4A79-3B4B-A7CA-C6A3DB5B705A}" presName="childText" presStyleLbl="conFgAcc1" presStyleIdx="1" presStyleCnt="6">
        <dgm:presLayoutVars>
          <dgm:bulletEnabled val="1"/>
        </dgm:presLayoutVars>
      </dgm:prSet>
      <dgm:spPr/>
    </dgm:pt>
    <dgm:pt modelId="{BCBBE026-8810-2440-AD43-D369E18E78D9}" type="pres">
      <dgm:prSet presAssocID="{63C2A2CD-7E5A-DD46-BC23-739B3A085CA9}" presName="spaceBetweenRectangles" presStyleCnt="0"/>
      <dgm:spPr/>
    </dgm:pt>
    <dgm:pt modelId="{82F71D55-503E-4D4B-81D4-57EB8FC63D8B}" type="pres">
      <dgm:prSet presAssocID="{A8AD2A50-8C07-BD4B-A007-2A2FE97C92FE}" presName="parentLin" presStyleCnt="0"/>
      <dgm:spPr/>
    </dgm:pt>
    <dgm:pt modelId="{62189EE2-96DA-C446-8BFA-5984A8A015ED}" type="pres">
      <dgm:prSet presAssocID="{A8AD2A50-8C07-BD4B-A007-2A2FE97C92FE}" presName="parentLeftMargin" presStyleLbl="node1" presStyleIdx="1" presStyleCnt="6"/>
      <dgm:spPr/>
      <dgm:t>
        <a:bodyPr/>
        <a:lstStyle/>
        <a:p>
          <a:endParaRPr lang="it-IT"/>
        </a:p>
      </dgm:t>
    </dgm:pt>
    <dgm:pt modelId="{234070F8-616E-6746-BE12-2029F59785A2}" type="pres">
      <dgm:prSet presAssocID="{A8AD2A50-8C07-BD4B-A007-2A2FE97C92F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740F86-4D0D-9C45-990A-046BB997293B}" type="pres">
      <dgm:prSet presAssocID="{A8AD2A50-8C07-BD4B-A007-2A2FE97C92FE}" presName="negativeSpace" presStyleCnt="0"/>
      <dgm:spPr/>
    </dgm:pt>
    <dgm:pt modelId="{E118CCB4-6352-EA49-9484-28519DFD8B79}" type="pres">
      <dgm:prSet presAssocID="{A8AD2A50-8C07-BD4B-A007-2A2FE97C92FE}" presName="childText" presStyleLbl="conFgAcc1" presStyleIdx="2" presStyleCnt="6">
        <dgm:presLayoutVars>
          <dgm:bulletEnabled val="1"/>
        </dgm:presLayoutVars>
      </dgm:prSet>
      <dgm:spPr/>
    </dgm:pt>
    <dgm:pt modelId="{D407A416-8CF0-DC47-B951-771489195E7B}" type="pres">
      <dgm:prSet presAssocID="{F5316510-CA13-3141-81E4-E790C85FDE44}" presName="spaceBetweenRectangles" presStyleCnt="0"/>
      <dgm:spPr/>
    </dgm:pt>
    <dgm:pt modelId="{BACF7560-73BF-8D46-A34E-DE492F9F11EE}" type="pres">
      <dgm:prSet presAssocID="{1D7A2895-7D73-9649-808F-6AF3B78F68FE}" presName="parentLin" presStyleCnt="0"/>
      <dgm:spPr/>
    </dgm:pt>
    <dgm:pt modelId="{C2542713-5044-1A4C-BE8B-B9E7CCFD2579}" type="pres">
      <dgm:prSet presAssocID="{1D7A2895-7D73-9649-808F-6AF3B78F68FE}" presName="parentLeftMargin" presStyleLbl="node1" presStyleIdx="2" presStyleCnt="6"/>
      <dgm:spPr/>
      <dgm:t>
        <a:bodyPr/>
        <a:lstStyle/>
        <a:p>
          <a:endParaRPr lang="it-IT"/>
        </a:p>
      </dgm:t>
    </dgm:pt>
    <dgm:pt modelId="{830AB9CF-472C-1049-872D-79B3C00C4960}" type="pres">
      <dgm:prSet presAssocID="{1D7A2895-7D73-9649-808F-6AF3B78F68F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9BE107E-45FF-8147-A12A-9088BE800622}" type="pres">
      <dgm:prSet presAssocID="{1D7A2895-7D73-9649-808F-6AF3B78F68FE}" presName="negativeSpace" presStyleCnt="0"/>
      <dgm:spPr/>
    </dgm:pt>
    <dgm:pt modelId="{830283C1-A626-2A4C-872B-106751FF6E7A}" type="pres">
      <dgm:prSet presAssocID="{1D7A2895-7D73-9649-808F-6AF3B78F68FE}" presName="childText" presStyleLbl="conFgAcc1" presStyleIdx="3" presStyleCnt="6">
        <dgm:presLayoutVars>
          <dgm:bulletEnabled val="1"/>
        </dgm:presLayoutVars>
      </dgm:prSet>
      <dgm:spPr/>
    </dgm:pt>
    <dgm:pt modelId="{EA5B9FF3-3590-FB42-9E67-D2E238116DBA}" type="pres">
      <dgm:prSet presAssocID="{BC22FA8D-A105-AB48-9DCF-8A2CDE00C17E}" presName="spaceBetweenRectangles" presStyleCnt="0"/>
      <dgm:spPr/>
    </dgm:pt>
    <dgm:pt modelId="{638371A8-B5FA-1046-9747-5FDA080E3C20}" type="pres">
      <dgm:prSet presAssocID="{FC864EE0-0761-D943-94B0-802B77DC477A}" presName="parentLin" presStyleCnt="0"/>
      <dgm:spPr/>
    </dgm:pt>
    <dgm:pt modelId="{4F6EB273-6CA9-2E42-82F3-3F92B7FA6C2B}" type="pres">
      <dgm:prSet presAssocID="{FC864EE0-0761-D943-94B0-802B77DC477A}" presName="parentLeftMargin" presStyleLbl="node1" presStyleIdx="3" presStyleCnt="6"/>
      <dgm:spPr/>
      <dgm:t>
        <a:bodyPr/>
        <a:lstStyle/>
        <a:p>
          <a:endParaRPr lang="it-IT"/>
        </a:p>
      </dgm:t>
    </dgm:pt>
    <dgm:pt modelId="{F0D6F1AB-F5EB-2B45-A862-26FB2FAA15AE}" type="pres">
      <dgm:prSet presAssocID="{FC864EE0-0761-D943-94B0-802B77DC477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9B6604-BD99-4845-8488-F86E1418D418}" type="pres">
      <dgm:prSet presAssocID="{FC864EE0-0761-D943-94B0-802B77DC477A}" presName="negativeSpace" presStyleCnt="0"/>
      <dgm:spPr/>
    </dgm:pt>
    <dgm:pt modelId="{9375F1E5-A86C-5146-85D6-3AFEC65DB6BD}" type="pres">
      <dgm:prSet presAssocID="{FC864EE0-0761-D943-94B0-802B77DC477A}" presName="childText" presStyleLbl="conFgAcc1" presStyleIdx="4" presStyleCnt="6">
        <dgm:presLayoutVars>
          <dgm:bulletEnabled val="1"/>
        </dgm:presLayoutVars>
      </dgm:prSet>
      <dgm:spPr/>
    </dgm:pt>
    <dgm:pt modelId="{225CF87E-DABC-1045-8A17-B57473A8A0EF}" type="pres">
      <dgm:prSet presAssocID="{ECCE730D-CFD7-3449-83B4-8F104173E239}" presName="spaceBetweenRectangles" presStyleCnt="0"/>
      <dgm:spPr/>
    </dgm:pt>
    <dgm:pt modelId="{7CC71BF4-9440-4243-B692-0BDEDB4134BE}" type="pres">
      <dgm:prSet presAssocID="{0848C69F-47D4-DB42-A65E-3FC8D6F64CB3}" presName="parentLin" presStyleCnt="0"/>
      <dgm:spPr/>
    </dgm:pt>
    <dgm:pt modelId="{CBAA97D7-2D12-5C4C-92D2-15A1C954CF46}" type="pres">
      <dgm:prSet presAssocID="{0848C69F-47D4-DB42-A65E-3FC8D6F64CB3}" presName="parentLeftMargin" presStyleLbl="node1" presStyleIdx="4" presStyleCnt="6"/>
      <dgm:spPr/>
      <dgm:t>
        <a:bodyPr/>
        <a:lstStyle/>
        <a:p>
          <a:endParaRPr lang="it-IT"/>
        </a:p>
      </dgm:t>
    </dgm:pt>
    <dgm:pt modelId="{14F8993A-657E-614A-B568-60EB0BAFC2ED}" type="pres">
      <dgm:prSet presAssocID="{0848C69F-47D4-DB42-A65E-3FC8D6F64CB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81A5E6-3459-D342-8678-6B3984EB570A}" type="pres">
      <dgm:prSet presAssocID="{0848C69F-47D4-DB42-A65E-3FC8D6F64CB3}" presName="negativeSpace" presStyleCnt="0"/>
      <dgm:spPr/>
    </dgm:pt>
    <dgm:pt modelId="{9A35904E-9D8C-2B4C-A189-400497885B87}" type="pres">
      <dgm:prSet presAssocID="{0848C69F-47D4-DB42-A65E-3FC8D6F64CB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4E49CD6-C184-E646-87B6-D70D36649B8C}" type="presOf" srcId="{1D7A2895-7D73-9649-808F-6AF3B78F68FE}" destId="{C2542713-5044-1A4C-BE8B-B9E7CCFD2579}" srcOrd="0" destOrd="0" presId="urn:microsoft.com/office/officeart/2005/8/layout/list1"/>
    <dgm:cxn modelId="{09770E0D-0A51-734A-81FA-BA1F69523A77}" srcId="{A7DC4B38-7E40-0A45-9FE8-16F840D4310C}" destId="{1D7A2895-7D73-9649-808F-6AF3B78F68FE}" srcOrd="3" destOrd="0" parTransId="{319D70AB-1018-914D-A781-926E4B7733E9}" sibTransId="{BC22FA8D-A105-AB48-9DCF-8A2CDE00C17E}"/>
    <dgm:cxn modelId="{F7C11256-DEBD-0F49-B711-0A150B6838A7}" type="presOf" srcId="{A7DC4B38-7E40-0A45-9FE8-16F840D4310C}" destId="{6223CF15-482C-E84A-B110-C8F66721EE46}" srcOrd="0" destOrd="0" presId="urn:microsoft.com/office/officeart/2005/8/layout/list1"/>
    <dgm:cxn modelId="{9295CCD4-8306-EE4F-B06C-F42DFFD393D3}" type="presOf" srcId="{0EE603B6-CF2D-584C-A7EB-751C8F199759}" destId="{49A4001B-C50D-734C-9668-7B436E14C009}" srcOrd="1" destOrd="0" presId="urn:microsoft.com/office/officeart/2005/8/layout/list1"/>
    <dgm:cxn modelId="{3D30EC5D-6B24-BE4E-87AD-09882304DB20}" type="presOf" srcId="{FC864EE0-0761-D943-94B0-802B77DC477A}" destId="{F0D6F1AB-F5EB-2B45-A862-26FB2FAA15AE}" srcOrd="1" destOrd="0" presId="urn:microsoft.com/office/officeart/2005/8/layout/list1"/>
    <dgm:cxn modelId="{971681C3-BDE7-5F46-89BA-CAAB49F754C7}" type="presOf" srcId="{0848C69F-47D4-DB42-A65E-3FC8D6F64CB3}" destId="{CBAA97D7-2D12-5C4C-92D2-15A1C954CF46}" srcOrd="0" destOrd="0" presId="urn:microsoft.com/office/officeart/2005/8/layout/list1"/>
    <dgm:cxn modelId="{BE00E3F6-C11D-504F-82B6-35C08E468626}" type="presOf" srcId="{D1F70B49-4A79-3B4B-A7CA-C6A3DB5B705A}" destId="{6FF56A89-5252-F24C-B7E2-2DFEC3F71F62}" srcOrd="0" destOrd="0" presId="urn:microsoft.com/office/officeart/2005/8/layout/list1"/>
    <dgm:cxn modelId="{E39193FE-D5A6-2F4C-AE11-D048C34E7940}" srcId="{A7DC4B38-7E40-0A45-9FE8-16F840D4310C}" destId="{0EE603B6-CF2D-584C-A7EB-751C8F199759}" srcOrd="0" destOrd="0" parTransId="{06D60D27-CBAD-DB4C-A0B0-1C556E351A1A}" sibTransId="{083D81C4-AE66-6042-A026-B4F3FB9DC2C4}"/>
    <dgm:cxn modelId="{F14CD8FD-173F-D048-AF1F-A1C5D4B35B0F}" type="presOf" srcId="{0EE603B6-CF2D-584C-A7EB-751C8F199759}" destId="{4AD0C8CE-AB69-3641-B937-854C4E764679}" srcOrd="0" destOrd="0" presId="urn:microsoft.com/office/officeart/2005/8/layout/list1"/>
    <dgm:cxn modelId="{5DE0B87B-054B-6A49-BE80-6FAE560CAC9E}" srcId="{A7DC4B38-7E40-0A45-9FE8-16F840D4310C}" destId="{FC864EE0-0761-D943-94B0-802B77DC477A}" srcOrd="4" destOrd="0" parTransId="{2A4862CF-CD5B-E04D-96D4-12B2E8E93DF1}" sibTransId="{ECCE730D-CFD7-3449-83B4-8F104173E239}"/>
    <dgm:cxn modelId="{CE5A247C-F7E1-CD41-B287-045A2EE00B3B}" type="presOf" srcId="{1D7A2895-7D73-9649-808F-6AF3B78F68FE}" destId="{830AB9CF-472C-1049-872D-79B3C00C4960}" srcOrd="1" destOrd="0" presId="urn:microsoft.com/office/officeart/2005/8/layout/list1"/>
    <dgm:cxn modelId="{B14377E7-E71B-D148-A6D1-251EB38675F8}" type="presOf" srcId="{FC864EE0-0761-D943-94B0-802B77DC477A}" destId="{4F6EB273-6CA9-2E42-82F3-3F92B7FA6C2B}" srcOrd="0" destOrd="0" presId="urn:microsoft.com/office/officeart/2005/8/layout/list1"/>
    <dgm:cxn modelId="{461E9592-BE19-4A4E-8101-615BF5DDA297}" type="presOf" srcId="{D1F70B49-4A79-3B4B-A7CA-C6A3DB5B705A}" destId="{CD4AB925-E382-7D4D-953A-21FDB51DAEB3}" srcOrd="1" destOrd="0" presId="urn:microsoft.com/office/officeart/2005/8/layout/list1"/>
    <dgm:cxn modelId="{A7FA76EB-AB50-DE43-BEA6-B1062A6B2529}" srcId="{A7DC4B38-7E40-0A45-9FE8-16F840D4310C}" destId="{0848C69F-47D4-DB42-A65E-3FC8D6F64CB3}" srcOrd="5" destOrd="0" parTransId="{7286B843-EDA1-7E4C-B00B-BFE3B5BA91C3}" sibTransId="{5E759296-6D5C-7740-9240-0671A1F4EF01}"/>
    <dgm:cxn modelId="{A60FDAB1-0489-0348-841F-8E7BC5BFBD5E}" type="presOf" srcId="{A8AD2A50-8C07-BD4B-A007-2A2FE97C92FE}" destId="{234070F8-616E-6746-BE12-2029F59785A2}" srcOrd="1" destOrd="0" presId="urn:microsoft.com/office/officeart/2005/8/layout/list1"/>
    <dgm:cxn modelId="{9D55E0A4-DFD3-3E4D-B528-767C7DA05452}" srcId="{A7DC4B38-7E40-0A45-9FE8-16F840D4310C}" destId="{A8AD2A50-8C07-BD4B-A007-2A2FE97C92FE}" srcOrd="2" destOrd="0" parTransId="{C6BF4544-4664-E34D-B31B-0C043A2CCFD0}" sibTransId="{F5316510-CA13-3141-81E4-E790C85FDE44}"/>
    <dgm:cxn modelId="{16D9B506-A9A5-7241-8BDC-2F44B7D29B9D}" type="presOf" srcId="{A8AD2A50-8C07-BD4B-A007-2A2FE97C92FE}" destId="{62189EE2-96DA-C446-8BFA-5984A8A015ED}" srcOrd="0" destOrd="0" presId="urn:microsoft.com/office/officeart/2005/8/layout/list1"/>
    <dgm:cxn modelId="{34DB78B1-1A49-C742-A9C4-930F4CF5CB30}" type="presOf" srcId="{0848C69F-47D4-DB42-A65E-3FC8D6F64CB3}" destId="{14F8993A-657E-614A-B568-60EB0BAFC2ED}" srcOrd="1" destOrd="0" presId="urn:microsoft.com/office/officeart/2005/8/layout/list1"/>
    <dgm:cxn modelId="{91958031-3B7B-E54E-B33B-D7D3B99AB302}" srcId="{A7DC4B38-7E40-0A45-9FE8-16F840D4310C}" destId="{D1F70B49-4A79-3B4B-A7CA-C6A3DB5B705A}" srcOrd="1" destOrd="0" parTransId="{6603F904-A572-4440-893B-DAD09BA5E060}" sibTransId="{63C2A2CD-7E5A-DD46-BC23-739B3A085CA9}"/>
    <dgm:cxn modelId="{8818316F-A87E-0045-8536-B5D541868F67}" type="presParOf" srcId="{6223CF15-482C-E84A-B110-C8F66721EE46}" destId="{DC51CB88-ADA8-3E4D-8AC2-07D9B03BE54D}" srcOrd="0" destOrd="0" presId="urn:microsoft.com/office/officeart/2005/8/layout/list1"/>
    <dgm:cxn modelId="{A83A55C0-0911-D340-A68A-7FFD89436714}" type="presParOf" srcId="{DC51CB88-ADA8-3E4D-8AC2-07D9B03BE54D}" destId="{4AD0C8CE-AB69-3641-B937-854C4E764679}" srcOrd="0" destOrd="0" presId="urn:microsoft.com/office/officeart/2005/8/layout/list1"/>
    <dgm:cxn modelId="{025B13FD-0881-014B-9D4D-291B781BAF66}" type="presParOf" srcId="{DC51CB88-ADA8-3E4D-8AC2-07D9B03BE54D}" destId="{49A4001B-C50D-734C-9668-7B436E14C009}" srcOrd="1" destOrd="0" presId="urn:microsoft.com/office/officeart/2005/8/layout/list1"/>
    <dgm:cxn modelId="{3DF6762B-9592-654D-B34D-4AEAE589A4F6}" type="presParOf" srcId="{6223CF15-482C-E84A-B110-C8F66721EE46}" destId="{CE272536-EF28-9044-8424-EFDF085220AE}" srcOrd="1" destOrd="0" presId="urn:microsoft.com/office/officeart/2005/8/layout/list1"/>
    <dgm:cxn modelId="{8F6A2148-66EE-C840-A32D-3CCC0E2B780F}" type="presParOf" srcId="{6223CF15-482C-E84A-B110-C8F66721EE46}" destId="{817D36FE-0BA0-DE48-B5E4-D74230728936}" srcOrd="2" destOrd="0" presId="urn:microsoft.com/office/officeart/2005/8/layout/list1"/>
    <dgm:cxn modelId="{8AD0FA51-F94B-B240-A67F-33DA75FA5038}" type="presParOf" srcId="{6223CF15-482C-E84A-B110-C8F66721EE46}" destId="{1ACAAB91-C411-3D4F-B73F-B2C45758671A}" srcOrd="3" destOrd="0" presId="urn:microsoft.com/office/officeart/2005/8/layout/list1"/>
    <dgm:cxn modelId="{1161771C-B738-824F-BBF5-79B5D72C666C}" type="presParOf" srcId="{6223CF15-482C-E84A-B110-C8F66721EE46}" destId="{7F043BA5-C039-7544-953B-4F599C3F24C8}" srcOrd="4" destOrd="0" presId="urn:microsoft.com/office/officeart/2005/8/layout/list1"/>
    <dgm:cxn modelId="{C410C428-FDEE-EE4F-A794-6709C922E6C0}" type="presParOf" srcId="{7F043BA5-C039-7544-953B-4F599C3F24C8}" destId="{6FF56A89-5252-F24C-B7E2-2DFEC3F71F62}" srcOrd="0" destOrd="0" presId="urn:microsoft.com/office/officeart/2005/8/layout/list1"/>
    <dgm:cxn modelId="{2B43FC6E-82BA-2C48-B669-6182C838E6F0}" type="presParOf" srcId="{7F043BA5-C039-7544-953B-4F599C3F24C8}" destId="{CD4AB925-E382-7D4D-953A-21FDB51DAEB3}" srcOrd="1" destOrd="0" presId="urn:microsoft.com/office/officeart/2005/8/layout/list1"/>
    <dgm:cxn modelId="{41E8F052-8B89-BF40-BA8E-5D9B19C0BBC2}" type="presParOf" srcId="{6223CF15-482C-E84A-B110-C8F66721EE46}" destId="{7F92674C-2146-424E-A8C6-23A03AD78978}" srcOrd="5" destOrd="0" presId="urn:microsoft.com/office/officeart/2005/8/layout/list1"/>
    <dgm:cxn modelId="{FF554863-56EA-B548-A352-6C72BE431A03}" type="presParOf" srcId="{6223CF15-482C-E84A-B110-C8F66721EE46}" destId="{3F829D01-DAF1-9441-AB82-F17FCCF776F6}" srcOrd="6" destOrd="0" presId="urn:microsoft.com/office/officeart/2005/8/layout/list1"/>
    <dgm:cxn modelId="{2A011AA5-A113-654F-931F-27CF3099DBFA}" type="presParOf" srcId="{6223CF15-482C-E84A-B110-C8F66721EE46}" destId="{BCBBE026-8810-2440-AD43-D369E18E78D9}" srcOrd="7" destOrd="0" presId="urn:microsoft.com/office/officeart/2005/8/layout/list1"/>
    <dgm:cxn modelId="{7F8D505B-6704-4A46-A55C-7E3B0CE618C4}" type="presParOf" srcId="{6223CF15-482C-E84A-B110-C8F66721EE46}" destId="{82F71D55-503E-4D4B-81D4-57EB8FC63D8B}" srcOrd="8" destOrd="0" presId="urn:microsoft.com/office/officeart/2005/8/layout/list1"/>
    <dgm:cxn modelId="{5BB7ACB2-EA19-7448-874B-E21DCAB8356F}" type="presParOf" srcId="{82F71D55-503E-4D4B-81D4-57EB8FC63D8B}" destId="{62189EE2-96DA-C446-8BFA-5984A8A015ED}" srcOrd="0" destOrd="0" presId="urn:microsoft.com/office/officeart/2005/8/layout/list1"/>
    <dgm:cxn modelId="{5024FB5E-685B-6E4D-8FD4-BDEA78A67B6A}" type="presParOf" srcId="{82F71D55-503E-4D4B-81D4-57EB8FC63D8B}" destId="{234070F8-616E-6746-BE12-2029F59785A2}" srcOrd="1" destOrd="0" presId="urn:microsoft.com/office/officeart/2005/8/layout/list1"/>
    <dgm:cxn modelId="{2BF12E33-1703-8C42-BBC6-AFF0805C63A1}" type="presParOf" srcId="{6223CF15-482C-E84A-B110-C8F66721EE46}" destId="{82740F86-4D0D-9C45-990A-046BB997293B}" srcOrd="9" destOrd="0" presId="urn:microsoft.com/office/officeart/2005/8/layout/list1"/>
    <dgm:cxn modelId="{EAF57B34-254B-C643-B3F4-389BAFF326CB}" type="presParOf" srcId="{6223CF15-482C-E84A-B110-C8F66721EE46}" destId="{E118CCB4-6352-EA49-9484-28519DFD8B79}" srcOrd="10" destOrd="0" presId="urn:microsoft.com/office/officeart/2005/8/layout/list1"/>
    <dgm:cxn modelId="{FB8A6EA0-4276-7E49-B2A0-9A99D34098E0}" type="presParOf" srcId="{6223CF15-482C-E84A-B110-C8F66721EE46}" destId="{D407A416-8CF0-DC47-B951-771489195E7B}" srcOrd="11" destOrd="0" presId="urn:microsoft.com/office/officeart/2005/8/layout/list1"/>
    <dgm:cxn modelId="{A0B82B2D-D557-4346-862D-922BAFEF10AB}" type="presParOf" srcId="{6223CF15-482C-E84A-B110-C8F66721EE46}" destId="{BACF7560-73BF-8D46-A34E-DE492F9F11EE}" srcOrd="12" destOrd="0" presId="urn:microsoft.com/office/officeart/2005/8/layout/list1"/>
    <dgm:cxn modelId="{23B8C50E-2EF6-744B-A4B2-6F0D97E461EA}" type="presParOf" srcId="{BACF7560-73BF-8D46-A34E-DE492F9F11EE}" destId="{C2542713-5044-1A4C-BE8B-B9E7CCFD2579}" srcOrd="0" destOrd="0" presId="urn:microsoft.com/office/officeart/2005/8/layout/list1"/>
    <dgm:cxn modelId="{EDEC781E-1EF2-234B-A36D-FA7EDFE261DE}" type="presParOf" srcId="{BACF7560-73BF-8D46-A34E-DE492F9F11EE}" destId="{830AB9CF-472C-1049-872D-79B3C00C4960}" srcOrd="1" destOrd="0" presId="urn:microsoft.com/office/officeart/2005/8/layout/list1"/>
    <dgm:cxn modelId="{5717E7D2-75F8-8646-9067-E1AAEEE56C87}" type="presParOf" srcId="{6223CF15-482C-E84A-B110-C8F66721EE46}" destId="{79BE107E-45FF-8147-A12A-9088BE800622}" srcOrd="13" destOrd="0" presId="urn:microsoft.com/office/officeart/2005/8/layout/list1"/>
    <dgm:cxn modelId="{7AFB7C51-818C-DF46-8D46-2FDE36C3CBC0}" type="presParOf" srcId="{6223CF15-482C-E84A-B110-C8F66721EE46}" destId="{830283C1-A626-2A4C-872B-106751FF6E7A}" srcOrd="14" destOrd="0" presId="urn:microsoft.com/office/officeart/2005/8/layout/list1"/>
    <dgm:cxn modelId="{35A03330-00D1-7649-94B2-715977169FD4}" type="presParOf" srcId="{6223CF15-482C-E84A-B110-C8F66721EE46}" destId="{EA5B9FF3-3590-FB42-9E67-D2E238116DBA}" srcOrd="15" destOrd="0" presId="urn:microsoft.com/office/officeart/2005/8/layout/list1"/>
    <dgm:cxn modelId="{F715A14D-A2B2-DE45-B642-F0873497F38C}" type="presParOf" srcId="{6223CF15-482C-E84A-B110-C8F66721EE46}" destId="{638371A8-B5FA-1046-9747-5FDA080E3C20}" srcOrd="16" destOrd="0" presId="urn:microsoft.com/office/officeart/2005/8/layout/list1"/>
    <dgm:cxn modelId="{5B83F9F2-7612-B747-B4AE-F3D50CDEB78C}" type="presParOf" srcId="{638371A8-B5FA-1046-9747-5FDA080E3C20}" destId="{4F6EB273-6CA9-2E42-82F3-3F92B7FA6C2B}" srcOrd="0" destOrd="0" presId="urn:microsoft.com/office/officeart/2005/8/layout/list1"/>
    <dgm:cxn modelId="{3BF7C061-D97E-6341-AA62-F536F9824F5D}" type="presParOf" srcId="{638371A8-B5FA-1046-9747-5FDA080E3C20}" destId="{F0D6F1AB-F5EB-2B45-A862-26FB2FAA15AE}" srcOrd="1" destOrd="0" presId="urn:microsoft.com/office/officeart/2005/8/layout/list1"/>
    <dgm:cxn modelId="{AE54272F-C015-8A48-9F0C-F0F592B5BF1D}" type="presParOf" srcId="{6223CF15-482C-E84A-B110-C8F66721EE46}" destId="{609B6604-BD99-4845-8488-F86E1418D418}" srcOrd="17" destOrd="0" presId="urn:microsoft.com/office/officeart/2005/8/layout/list1"/>
    <dgm:cxn modelId="{E1E1B784-023F-4345-90C5-F4C5765073CC}" type="presParOf" srcId="{6223CF15-482C-E84A-B110-C8F66721EE46}" destId="{9375F1E5-A86C-5146-85D6-3AFEC65DB6BD}" srcOrd="18" destOrd="0" presId="urn:microsoft.com/office/officeart/2005/8/layout/list1"/>
    <dgm:cxn modelId="{14B95769-936B-C14D-9B0D-5D519F560D44}" type="presParOf" srcId="{6223CF15-482C-E84A-B110-C8F66721EE46}" destId="{225CF87E-DABC-1045-8A17-B57473A8A0EF}" srcOrd="19" destOrd="0" presId="urn:microsoft.com/office/officeart/2005/8/layout/list1"/>
    <dgm:cxn modelId="{CEE81EFE-C609-B247-9C1E-F5D29EDEFF4A}" type="presParOf" srcId="{6223CF15-482C-E84A-B110-C8F66721EE46}" destId="{7CC71BF4-9440-4243-B692-0BDEDB4134BE}" srcOrd="20" destOrd="0" presId="urn:microsoft.com/office/officeart/2005/8/layout/list1"/>
    <dgm:cxn modelId="{F5CF6F81-1280-0C49-9FE1-2DB6BA058996}" type="presParOf" srcId="{7CC71BF4-9440-4243-B692-0BDEDB4134BE}" destId="{CBAA97D7-2D12-5C4C-92D2-15A1C954CF46}" srcOrd="0" destOrd="0" presId="urn:microsoft.com/office/officeart/2005/8/layout/list1"/>
    <dgm:cxn modelId="{76FB0623-2386-A042-9A29-ACD0228A23C3}" type="presParOf" srcId="{7CC71BF4-9440-4243-B692-0BDEDB4134BE}" destId="{14F8993A-657E-614A-B568-60EB0BAFC2ED}" srcOrd="1" destOrd="0" presId="urn:microsoft.com/office/officeart/2005/8/layout/list1"/>
    <dgm:cxn modelId="{7F862272-9C13-7E46-BAD3-77A91F58182F}" type="presParOf" srcId="{6223CF15-482C-E84A-B110-C8F66721EE46}" destId="{6481A5E6-3459-D342-8678-6B3984EB570A}" srcOrd="21" destOrd="0" presId="urn:microsoft.com/office/officeart/2005/8/layout/list1"/>
    <dgm:cxn modelId="{9C78926E-C1A1-294C-917B-1044806A97E0}" type="presParOf" srcId="{6223CF15-482C-E84A-B110-C8F66721EE46}" destId="{9A35904E-9D8C-2B4C-A189-400497885B8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68C1C7E-DAA9-F943-BF73-E30C7818AFB1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823B8B6-B7CC-E64B-A962-9815D64D0994}">
      <dgm:prSet phldrT="[Testo]"/>
      <dgm:spPr/>
      <dgm:t>
        <a:bodyPr/>
        <a:lstStyle/>
        <a:p>
          <a:r>
            <a:rPr lang="it-IT" dirty="0" smtClean="0"/>
            <a:t>Monarchia assoluta</a:t>
          </a:r>
          <a:endParaRPr lang="it-IT" dirty="0"/>
        </a:p>
      </dgm:t>
    </dgm:pt>
    <dgm:pt modelId="{B304D4D8-CAE7-3B42-B1B3-3047EB5623E5}" type="parTrans" cxnId="{736A7BC0-C7F0-234C-B74C-AD2EFD7552F9}">
      <dgm:prSet/>
      <dgm:spPr/>
      <dgm:t>
        <a:bodyPr/>
        <a:lstStyle/>
        <a:p>
          <a:endParaRPr lang="it-IT"/>
        </a:p>
      </dgm:t>
    </dgm:pt>
    <dgm:pt modelId="{E96802E7-D46A-3B47-AF7F-C59FC7ECAC94}" type="sibTrans" cxnId="{736A7BC0-C7F0-234C-B74C-AD2EFD7552F9}">
      <dgm:prSet/>
      <dgm:spPr/>
      <dgm:t>
        <a:bodyPr/>
        <a:lstStyle/>
        <a:p>
          <a:endParaRPr lang="it-IT"/>
        </a:p>
      </dgm:t>
    </dgm:pt>
    <dgm:pt modelId="{09B8455C-58A1-EA48-BC06-5FA071D0BFD2}">
      <dgm:prSet phldrT="[Testo]"/>
      <dgm:spPr/>
      <dgm:t>
        <a:bodyPr/>
        <a:lstStyle/>
        <a:p>
          <a:r>
            <a:rPr lang="it-IT" dirty="0" smtClean="0"/>
            <a:t>Ruolo del Re e i principi</a:t>
          </a:r>
          <a:endParaRPr lang="it-IT" dirty="0"/>
        </a:p>
      </dgm:t>
    </dgm:pt>
    <dgm:pt modelId="{65BE6867-F196-CD4F-ABF8-C24ED8EB48A9}" type="parTrans" cxnId="{E23868D8-0AA7-8C47-8F8F-7FC8087E9133}">
      <dgm:prSet/>
      <dgm:spPr/>
      <dgm:t>
        <a:bodyPr/>
        <a:lstStyle/>
        <a:p>
          <a:endParaRPr lang="it-IT"/>
        </a:p>
      </dgm:t>
    </dgm:pt>
    <dgm:pt modelId="{2A337D45-ACEA-1645-A930-B2FF463D7C5E}" type="sibTrans" cxnId="{E23868D8-0AA7-8C47-8F8F-7FC8087E9133}">
      <dgm:prSet/>
      <dgm:spPr/>
      <dgm:t>
        <a:bodyPr/>
        <a:lstStyle/>
        <a:p>
          <a:endParaRPr lang="it-IT"/>
        </a:p>
      </dgm:t>
    </dgm:pt>
    <dgm:pt modelId="{03187085-475E-7D42-8D3C-9ACF68D339A6}">
      <dgm:prSet phldrT="[Testo]"/>
      <dgm:spPr/>
      <dgm:t>
        <a:bodyPr/>
        <a:lstStyle/>
        <a:p>
          <a:r>
            <a:rPr lang="it-IT" dirty="0" smtClean="0"/>
            <a:t>Consigli locali</a:t>
          </a:r>
          <a:endParaRPr lang="it-IT" dirty="0"/>
        </a:p>
      </dgm:t>
    </dgm:pt>
    <dgm:pt modelId="{F09A412F-B886-4940-8D59-D3D879A75B93}" type="parTrans" cxnId="{F5DDD43D-4BEE-5047-8ABA-CA9A6640E9E4}">
      <dgm:prSet/>
      <dgm:spPr/>
      <dgm:t>
        <a:bodyPr/>
        <a:lstStyle/>
        <a:p>
          <a:endParaRPr lang="it-IT"/>
        </a:p>
      </dgm:t>
    </dgm:pt>
    <dgm:pt modelId="{99659C84-8447-5545-9ACD-008274075B9A}" type="sibTrans" cxnId="{F5DDD43D-4BEE-5047-8ABA-CA9A6640E9E4}">
      <dgm:prSet/>
      <dgm:spPr/>
      <dgm:t>
        <a:bodyPr/>
        <a:lstStyle/>
        <a:p>
          <a:endParaRPr lang="it-IT"/>
        </a:p>
      </dgm:t>
    </dgm:pt>
    <dgm:pt modelId="{B5BC3FF8-5049-B540-AAEB-42EAAE1D9E5D}">
      <dgm:prSet phldrT="[Testo]"/>
      <dgm:spPr/>
      <dgm:t>
        <a:bodyPr/>
        <a:lstStyle/>
        <a:p>
          <a:r>
            <a:rPr lang="it-IT" dirty="0" smtClean="0"/>
            <a:t>Teocrazia</a:t>
          </a:r>
          <a:endParaRPr lang="it-IT" dirty="0"/>
        </a:p>
      </dgm:t>
    </dgm:pt>
    <dgm:pt modelId="{F4C7157C-DFA6-B043-B6E4-95FFDF6E8EBB}" type="parTrans" cxnId="{2D20F7C7-5FB9-A84D-B920-3DF4DBF5AC1C}">
      <dgm:prSet/>
      <dgm:spPr/>
      <dgm:t>
        <a:bodyPr/>
        <a:lstStyle/>
        <a:p>
          <a:endParaRPr lang="it-IT"/>
        </a:p>
      </dgm:t>
    </dgm:pt>
    <dgm:pt modelId="{6993E161-686B-2C4C-985A-1CE940AE3841}" type="sibTrans" cxnId="{2D20F7C7-5FB9-A84D-B920-3DF4DBF5AC1C}">
      <dgm:prSet/>
      <dgm:spPr/>
      <dgm:t>
        <a:bodyPr/>
        <a:lstStyle/>
        <a:p>
          <a:endParaRPr lang="it-IT"/>
        </a:p>
      </dgm:t>
    </dgm:pt>
    <dgm:pt modelId="{DE35D80B-37DB-7C46-962A-30A6AD55F1B3}">
      <dgm:prSet phldrT="[Testo]"/>
      <dgm:spPr/>
      <dgm:t>
        <a:bodyPr/>
        <a:lstStyle/>
        <a:p>
          <a:r>
            <a:rPr lang="it-IT" dirty="0" smtClean="0"/>
            <a:t>Shari’a hanbali</a:t>
          </a:r>
          <a:endParaRPr lang="it-IT" dirty="0"/>
        </a:p>
      </dgm:t>
    </dgm:pt>
    <dgm:pt modelId="{151CF632-B147-744A-A863-338050757B58}" type="parTrans" cxnId="{896881F5-435A-7845-A86A-7A2E568004E0}">
      <dgm:prSet/>
      <dgm:spPr/>
      <dgm:t>
        <a:bodyPr/>
        <a:lstStyle/>
        <a:p>
          <a:endParaRPr lang="it-IT"/>
        </a:p>
      </dgm:t>
    </dgm:pt>
    <dgm:pt modelId="{FAFC472E-1028-7A4A-8D93-1F659F23312F}" type="sibTrans" cxnId="{896881F5-435A-7845-A86A-7A2E568004E0}">
      <dgm:prSet/>
      <dgm:spPr/>
      <dgm:t>
        <a:bodyPr/>
        <a:lstStyle/>
        <a:p>
          <a:endParaRPr lang="it-IT"/>
        </a:p>
      </dgm:t>
    </dgm:pt>
    <dgm:pt modelId="{C4AF544C-C5AA-144D-A576-AB18E4CF92CA}">
      <dgm:prSet phldrT="[Testo]"/>
      <dgm:spPr/>
      <dgm:t>
        <a:bodyPr/>
        <a:lstStyle/>
        <a:p>
          <a:r>
            <a:rPr lang="it-IT" dirty="0" smtClean="0"/>
            <a:t>Ruolo dei giurisprudenti islamici</a:t>
          </a:r>
          <a:endParaRPr lang="it-IT" dirty="0"/>
        </a:p>
      </dgm:t>
    </dgm:pt>
    <dgm:pt modelId="{9274EBE9-1C09-E44F-B04E-16E9CFB9E4DD}" type="parTrans" cxnId="{72B52B18-8634-EB43-828E-3D2996B47D89}">
      <dgm:prSet/>
      <dgm:spPr/>
      <dgm:t>
        <a:bodyPr/>
        <a:lstStyle/>
        <a:p>
          <a:endParaRPr lang="it-IT"/>
        </a:p>
      </dgm:t>
    </dgm:pt>
    <dgm:pt modelId="{789BC966-5B0B-FA42-8BAE-5344C6A5FBE7}" type="sibTrans" cxnId="{72B52B18-8634-EB43-828E-3D2996B47D89}">
      <dgm:prSet/>
      <dgm:spPr/>
      <dgm:t>
        <a:bodyPr/>
        <a:lstStyle/>
        <a:p>
          <a:endParaRPr lang="it-IT"/>
        </a:p>
      </dgm:t>
    </dgm:pt>
    <dgm:pt modelId="{CFF0F4FB-7EE1-C14D-A51C-C677A3EFF654}">
      <dgm:prSet phldrT="[Testo]"/>
      <dgm:spPr/>
      <dgm:t>
        <a:bodyPr/>
        <a:lstStyle/>
        <a:p>
          <a:r>
            <a:rPr lang="it-IT" dirty="0" smtClean="0"/>
            <a:t>Tradizione</a:t>
          </a:r>
          <a:endParaRPr lang="it-IT" dirty="0"/>
        </a:p>
      </dgm:t>
    </dgm:pt>
    <dgm:pt modelId="{98266401-554E-AB4D-9A5E-F00549C5873C}" type="parTrans" cxnId="{CD2378C5-CA2F-4A46-A2D3-D1E32B0173F6}">
      <dgm:prSet/>
      <dgm:spPr/>
      <dgm:t>
        <a:bodyPr/>
        <a:lstStyle/>
        <a:p>
          <a:endParaRPr lang="it-IT"/>
        </a:p>
      </dgm:t>
    </dgm:pt>
    <dgm:pt modelId="{69BC61D3-544B-B745-86BD-961176FA05DD}" type="sibTrans" cxnId="{CD2378C5-CA2F-4A46-A2D3-D1E32B0173F6}">
      <dgm:prSet/>
      <dgm:spPr/>
      <dgm:t>
        <a:bodyPr/>
        <a:lstStyle/>
        <a:p>
          <a:endParaRPr lang="it-IT"/>
        </a:p>
      </dgm:t>
    </dgm:pt>
    <dgm:pt modelId="{EC27CC37-A263-4943-ADB4-FBF9AB3D0DFA}">
      <dgm:prSet phldrT="[Testo]"/>
      <dgm:spPr/>
      <dgm:t>
        <a:bodyPr/>
        <a:lstStyle/>
        <a:p>
          <a:r>
            <a:rPr lang="it-IT" dirty="0" smtClean="0"/>
            <a:t>wahhabismo</a:t>
          </a:r>
          <a:endParaRPr lang="it-IT" dirty="0"/>
        </a:p>
      </dgm:t>
    </dgm:pt>
    <dgm:pt modelId="{CECA2936-F8B6-1940-B950-D86D9C4C889C}" type="parTrans" cxnId="{78EBC577-83C6-3140-B076-48E4F9E9AE84}">
      <dgm:prSet/>
      <dgm:spPr/>
      <dgm:t>
        <a:bodyPr/>
        <a:lstStyle/>
        <a:p>
          <a:endParaRPr lang="it-IT"/>
        </a:p>
      </dgm:t>
    </dgm:pt>
    <dgm:pt modelId="{10D38768-292A-5A42-9673-587F8B6AB272}" type="sibTrans" cxnId="{78EBC577-83C6-3140-B076-48E4F9E9AE84}">
      <dgm:prSet/>
      <dgm:spPr/>
      <dgm:t>
        <a:bodyPr/>
        <a:lstStyle/>
        <a:p>
          <a:endParaRPr lang="it-IT"/>
        </a:p>
      </dgm:t>
    </dgm:pt>
    <dgm:pt modelId="{E5687883-5171-BB4A-9443-E5599181EC62}">
      <dgm:prSet phldrT="[Testo]"/>
      <dgm:spPr/>
      <dgm:t>
        <a:bodyPr/>
        <a:lstStyle/>
        <a:p>
          <a:r>
            <a:rPr lang="it-IT" dirty="0" smtClean="0"/>
            <a:t>Regole tribali</a:t>
          </a:r>
          <a:endParaRPr lang="it-IT" dirty="0"/>
        </a:p>
      </dgm:t>
    </dgm:pt>
    <dgm:pt modelId="{D2DB82E1-7451-ED4A-A0A8-8C504C6EE702}" type="parTrans" cxnId="{7BE43CE1-639E-D64E-8486-97276199A0A1}">
      <dgm:prSet/>
      <dgm:spPr/>
      <dgm:t>
        <a:bodyPr/>
        <a:lstStyle/>
        <a:p>
          <a:endParaRPr lang="it-IT"/>
        </a:p>
      </dgm:t>
    </dgm:pt>
    <dgm:pt modelId="{146167E0-008E-7545-9E8F-DBB77C16D35E}" type="sibTrans" cxnId="{7BE43CE1-639E-D64E-8486-97276199A0A1}">
      <dgm:prSet/>
      <dgm:spPr/>
      <dgm:t>
        <a:bodyPr/>
        <a:lstStyle/>
        <a:p>
          <a:endParaRPr lang="it-IT"/>
        </a:p>
      </dgm:t>
    </dgm:pt>
    <dgm:pt modelId="{1FF44EB3-66BC-A644-83F8-27432FD70AFB}" type="pres">
      <dgm:prSet presAssocID="{468C1C7E-DAA9-F943-BF73-E30C7818AF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406E419-0619-334F-AB63-4A76D37672A4}" type="pres">
      <dgm:prSet presAssocID="{CFF0F4FB-7EE1-C14D-A51C-C677A3EFF654}" presName="boxAndChildren" presStyleCnt="0"/>
      <dgm:spPr/>
    </dgm:pt>
    <dgm:pt modelId="{C1B60EB6-E063-0A44-B39D-91953EDCDBD1}" type="pres">
      <dgm:prSet presAssocID="{CFF0F4FB-7EE1-C14D-A51C-C677A3EFF654}" presName="parentTextBox" presStyleLbl="node1" presStyleIdx="0" presStyleCnt="3"/>
      <dgm:spPr/>
      <dgm:t>
        <a:bodyPr/>
        <a:lstStyle/>
        <a:p>
          <a:endParaRPr lang="it-IT"/>
        </a:p>
      </dgm:t>
    </dgm:pt>
    <dgm:pt modelId="{6139D0B4-5DFC-A441-89D1-5B3C5360F34F}" type="pres">
      <dgm:prSet presAssocID="{CFF0F4FB-7EE1-C14D-A51C-C677A3EFF654}" presName="entireBox" presStyleLbl="node1" presStyleIdx="0" presStyleCnt="3"/>
      <dgm:spPr/>
      <dgm:t>
        <a:bodyPr/>
        <a:lstStyle/>
        <a:p>
          <a:endParaRPr lang="it-IT"/>
        </a:p>
      </dgm:t>
    </dgm:pt>
    <dgm:pt modelId="{C3EC0033-8D86-8E45-B532-0D63A813C128}" type="pres">
      <dgm:prSet presAssocID="{CFF0F4FB-7EE1-C14D-A51C-C677A3EFF654}" presName="descendantBox" presStyleCnt="0"/>
      <dgm:spPr/>
    </dgm:pt>
    <dgm:pt modelId="{23E1ED01-57CA-FB4D-891E-C7352DFA3E45}" type="pres">
      <dgm:prSet presAssocID="{EC27CC37-A263-4943-ADB4-FBF9AB3D0DFA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C16D0A-A62E-1242-AE0B-3DD6E8C28E61}" type="pres">
      <dgm:prSet presAssocID="{E5687883-5171-BB4A-9443-E5599181EC6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2B6DB91-F218-084C-A191-DE52F9B20329}" type="pres">
      <dgm:prSet presAssocID="{6993E161-686B-2C4C-985A-1CE940AE3841}" presName="sp" presStyleCnt="0"/>
      <dgm:spPr/>
    </dgm:pt>
    <dgm:pt modelId="{C4B01A46-92BB-114D-AD2B-0B69C20518CA}" type="pres">
      <dgm:prSet presAssocID="{B5BC3FF8-5049-B540-AAEB-42EAAE1D9E5D}" presName="arrowAndChildren" presStyleCnt="0"/>
      <dgm:spPr/>
    </dgm:pt>
    <dgm:pt modelId="{1809C104-6695-CD48-9EDA-26C00DFDE195}" type="pres">
      <dgm:prSet presAssocID="{B5BC3FF8-5049-B540-AAEB-42EAAE1D9E5D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B18AC906-D3AB-3B46-94D1-3599A1567296}" type="pres">
      <dgm:prSet presAssocID="{B5BC3FF8-5049-B540-AAEB-42EAAE1D9E5D}" presName="arrow" presStyleLbl="node1" presStyleIdx="1" presStyleCnt="3"/>
      <dgm:spPr/>
      <dgm:t>
        <a:bodyPr/>
        <a:lstStyle/>
        <a:p>
          <a:endParaRPr lang="it-IT"/>
        </a:p>
      </dgm:t>
    </dgm:pt>
    <dgm:pt modelId="{A2B81E37-B19E-9747-A666-AF42607DCF7B}" type="pres">
      <dgm:prSet presAssocID="{B5BC3FF8-5049-B540-AAEB-42EAAE1D9E5D}" presName="descendantArrow" presStyleCnt="0"/>
      <dgm:spPr/>
    </dgm:pt>
    <dgm:pt modelId="{5E5B8080-D88D-CE4C-9DAC-5E4579E5457B}" type="pres">
      <dgm:prSet presAssocID="{DE35D80B-37DB-7C46-962A-30A6AD55F1B3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FC7C464-AB95-3A41-932B-52AB343204FB}" type="pres">
      <dgm:prSet presAssocID="{C4AF544C-C5AA-144D-A576-AB18E4CF92C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A25B71-5D80-7441-AC44-DC7FDFD1F13D}" type="pres">
      <dgm:prSet presAssocID="{E96802E7-D46A-3B47-AF7F-C59FC7ECAC94}" presName="sp" presStyleCnt="0"/>
      <dgm:spPr/>
    </dgm:pt>
    <dgm:pt modelId="{6695758B-D621-D340-8954-4B54EACEE7A2}" type="pres">
      <dgm:prSet presAssocID="{5823B8B6-B7CC-E64B-A962-9815D64D0994}" presName="arrowAndChildren" presStyleCnt="0"/>
      <dgm:spPr/>
    </dgm:pt>
    <dgm:pt modelId="{77E3AD06-D39F-AE45-A040-E80E4656F154}" type="pres">
      <dgm:prSet presAssocID="{5823B8B6-B7CC-E64B-A962-9815D64D0994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8B787A02-9BF9-2041-B0C9-4BD6FC521705}" type="pres">
      <dgm:prSet presAssocID="{5823B8B6-B7CC-E64B-A962-9815D64D0994}" presName="arrow" presStyleLbl="node1" presStyleIdx="2" presStyleCnt="3"/>
      <dgm:spPr/>
      <dgm:t>
        <a:bodyPr/>
        <a:lstStyle/>
        <a:p>
          <a:endParaRPr lang="it-IT"/>
        </a:p>
      </dgm:t>
    </dgm:pt>
    <dgm:pt modelId="{48840BC2-3B6C-374B-AD05-5C8A3AAD2DAF}" type="pres">
      <dgm:prSet presAssocID="{5823B8B6-B7CC-E64B-A962-9815D64D0994}" presName="descendantArrow" presStyleCnt="0"/>
      <dgm:spPr/>
    </dgm:pt>
    <dgm:pt modelId="{F8B94F5A-920F-174C-AA1A-CFC32D436D1D}" type="pres">
      <dgm:prSet presAssocID="{09B8455C-58A1-EA48-BC06-5FA071D0BFD2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CB8FC45-D5AE-D04C-B1AE-DB9AB172197E}" type="pres">
      <dgm:prSet presAssocID="{03187085-475E-7D42-8D3C-9ACF68D339A6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0A0F638-669D-FB47-B700-3FE9E5649FFF}" type="presOf" srcId="{CFF0F4FB-7EE1-C14D-A51C-C677A3EFF654}" destId="{C1B60EB6-E063-0A44-B39D-91953EDCDBD1}" srcOrd="0" destOrd="0" presId="urn:microsoft.com/office/officeart/2005/8/layout/process4"/>
    <dgm:cxn modelId="{CD2378C5-CA2F-4A46-A2D3-D1E32B0173F6}" srcId="{468C1C7E-DAA9-F943-BF73-E30C7818AFB1}" destId="{CFF0F4FB-7EE1-C14D-A51C-C677A3EFF654}" srcOrd="2" destOrd="0" parTransId="{98266401-554E-AB4D-9A5E-F00549C5873C}" sibTransId="{69BC61D3-544B-B745-86BD-961176FA05DD}"/>
    <dgm:cxn modelId="{E410733D-361F-F24C-A458-AA656FFE039C}" type="presOf" srcId="{468C1C7E-DAA9-F943-BF73-E30C7818AFB1}" destId="{1FF44EB3-66BC-A644-83F8-27432FD70AFB}" srcOrd="0" destOrd="0" presId="urn:microsoft.com/office/officeart/2005/8/layout/process4"/>
    <dgm:cxn modelId="{78EBC577-83C6-3140-B076-48E4F9E9AE84}" srcId="{CFF0F4FB-7EE1-C14D-A51C-C677A3EFF654}" destId="{EC27CC37-A263-4943-ADB4-FBF9AB3D0DFA}" srcOrd="0" destOrd="0" parTransId="{CECA2936-F8B6-1940-B950-D86D9C4C889C}" sibTransId="{10D38768-292A-5A42-9673-587F8B6AB272}"/>
    <dgm:cxn modelId="{BFDD142D-9F59-4A45-89AF-7A55091119B1}" type="presOf" srcId="{CFF0F4FB-7EE1-C14D-A51C-C677A3EFF654}" destId="{6139D0B4-5DFC-A441-89D1-5B3C5360F34F}" srcOrd="1" destOrd="0" presId="urn:microsoft.com/office/officeart/2005/8/layout/process4"/>
    <dgm:cxn modelId="{72B52B18-8634-EB43-828E-3D2996B47D89}" srcId="{B5BC3FF8-5049-B540-AAEB-42EAAE1D9E5D}" destId="{C4AF544C-C5AA-144D-A576-AB18E4CF92CA}" srcOrd="1" destOrd="0" parTransId="{9274EBE9-1C09-E44F-B04E-16E9CFB9E4DD}" sibTransId="{789BC966-5B0B-FA42-8BAE-5344C6A5FBE7}"/>
    <dgm:cxn modelId="{736A7BC0-C7F0-234C-B74C-AD2EFD7552F9}" srcId="{468C1C7E-DAA9-F943-BF73-E30C7818AFB1}" destId="{5823B8B6-B7CC-E64B-A962-9815D64D0994}" srcOrd="0" destOrd="0" parTransId="{B304D4D8-CAE7-3B42-B1B3-3047EB5623E5}" sibTransId="{E96802E7-D46A-3B47-AF7F-C59FC7ECAC94}"/>
    <dgm:cxn modelId="{94795717-A13C-9F47-93E8-9D1B73F0D626}" type="presOf" srcId="{E5687883-5171-BB4A-9443-E5599181EC62}" destId="{24C16D0A-A62E-1242-AE0B-3DD6E8C28E61}" srcOrd="0" destOrd="0" presId="urn:microsoft.com/office/officeart/2005/8/layout/process4"/>
    <dgm:cxn modelId="{B5023AC3-72A1-E644-BA40-13AA293E8582}" type="presOf" srcId="{03187085-475E-7D42-8D3C-9ACF68D339A6}" destId="{FCB8FC45-D5AE-D04C-B1AE-DB9AB172197E}" srcOrd="0" destOrd="0" presId="urn:microsoft.com/office/officeart/2005/8/layout/process4"/>
    <dgm:cxn modelId="{86722511-0E98-4040-800B-DB97633F1CF5}" type="presOf" srcId="{09B8455C-58A1-EA48-BC06-5FA071D0BFD2}" destId="{F8B94F5A-920F-174C-AA1A-CFC32D436D1D}" srcOrd="0" destOrd="0" presId="urn:microsoft.com/office/officeart/2005/8/layout/process4"/>
    <dgm:cxn modelId="{E23868D8-0AA7-8C47-8F8F-7FC8087E9133}" srcId="{5823B8B6-B7CC-E64B-A962-9815D64D0994}" destId="{09B8455C-58A1-EA48-BC06-5FA071D0BFD2}" srcOrd="0" destOrd="0" parTransId="{65BE6867-F196-CD4F-ABF8-C24ED8EB48A9}" sibTransId="{2A337D45-ACEA-1645-A930-B2FF463D7C5E}"/>
    <dgm:cxn modelId="{48AE3051-6B14-5040-B700-5C862141B0C9}" type="presOf" srcId="{EC27CC37-A263-4943-ADB4-FBF9AB3D0DFA}" destId="{23E1ED01-57CA-FB4D-891E-C7352DFA3E45}" srcOrd="0" destOrd="0" presId="urn:microsoft.com/office/officeart/2005/8/layout/process4"/>
    <dgm:cxn modelId="{F5DDD43D-4BEE-5047-8ABA-CA9A6640E9E4}" srcId="{5823B8B6-B7CC-E64B-A962-9815D64D0994}" destId="{03187085-475E-7D42-8D3C-9ACF68D339A6}" srcOrd="1" destOrd="0" parTransId="{F09A412F-B886-4940-8D59-D3D879A75B93}" sibTransId="{99659C84-8447-5545-9ACD-008274075B9A}"/>
    <dgm:cxn modelId="{A4EE96D5-449E-5844-870F-A97D1266ED69}" type="presOf" srcId="{B5BC3FF8-5049-B540-AAEB-42EAAE1D9E5D}" destId="{1809C104-6695-CD48-9EDA-26C00DFDE195}" srcOrd="0" destOrd="0" presId="urn:microsoft.com/office/officeart/2005/8/layout/process4"/>
    <dgm:cxn modelId="{A2D8C37A-5076-C34E-9E55-26B8E40EA7AA}" type="presOf" srcId="{B5BC3FF8-5049-B540-AAEB-42EAAE1D9E5D}" destId="{B18AC906-D3AB-3B46-94D1-3599A1567296}" srcOrd="1" destOrd="0" presId="urn:microsoft.com/office/officeart/2005/8/layout/process4"/>
    <dgm:cxn modelId="{2D20F7C7-5FB9-A84D-B920-3DF4DBF5AC1C}" srcId="{468C1C7E-DAA9-F943-BF73-E30C7818AFB1}" destId="{B5BC3FF8-5049-B540-AAEB-42EAAE1D9E5D}" srcOrd="1" destOrd="0" parTransId="{F4C7157C-DFA6-B043-B6E4-95FFDF6E8EBB}" sibTransId="{6993E161-686B-2C4C-985A-1CE940AE3841}"/>
    <dgm:cxn modelId="{7BE43CE1-639E-D64E-8486-97276199A0A1}" srcId="{CFF0F4FB-7EE1-C14D-A51C-C677A3EFF654}" destId="{E5687883-5171-BB4A-9443-E5599181EC62}" srcOrd="1" destOrd="0" parTransId="{D2DB82E1-7451-ED4A-A0A8-8C504C6EE702}" sibTransId="{146167E0-008E-7545-9E8F-DBB77C16D35E}"/>
    <dgm:cxn modelId="{9DADE418-1829-D14D-9228-F87951EF1694}" type="presOf" srcId="{5823B8B6-B7CC-E64B-A962-9815D64D0994}" destId="{77E3AD06-D39F-AE45-A040-E80E4656F154}" srcOrd="0" destOrd="0" presId="urn:microsoft.com/office/officeart/2005/8/layout/process4"/>
    <dgm:cxn modelId="{896881F5-435A-7845-A86A-7A2E568004E0}" srcId="{B5BC3FF8-5049-B540-AAEB-42EAAE1D9E5D}" destId="{DE35D80B-37DB-7C46-962A-30A6AD55F1B3}" srcOrd="0" destOrd="0" parTransId="{151CF632-B147-744A-A863-338050757B58}" sibTransId="{FAFC472E-1028-7A4A-8D93-1F659F23312F}"/>
    <dgm:cxn modelId="{4170D5C0-BD76-1746-9885-8AC373C205F4}" type="presOf" srcId="{DE35D80B-37DB-7C46-962A-30A6AD55F1B3}" destId="{5E5B8080-D88D-CE4C-9DAC-5E4579E5457B}" srcOrd="0" destOrd="0" presId="urn:microsoft.com/office/officeart/2005/8/layout/process4"/>
    <dgm:cxn modelId="{022C7821-D68D-9C42-ABA3-DC333F1B035C}" type="presOf" srcId="{5823B8B6-B7CC-E64B-A962-9815D64D0994}" destId="{8B787A02-9BF9-2041-B0C9-4BD6FC521705}" srcOrd="1" destOrd="0" presId="urn:microsoft.com/office/officeart/2005/8/layout/process4"/>
    <dgm:cxn modelId="{1BE7FA2F-92EA-4042-A36D-8FCE5354F5AF}" type="presOf" srcId="{C4AF544C-C5AA-144D-A576-AB18E4CF92CA}" destId="{BFC7C464-AB95-3A41-932B-52AB343204FB}" srcOrd="0" destOrd="0" presId="urn:microsoft.com/office/officeart/2005/8/layout/process4"/>
    <dgm:cxn modelId="{5B2636A1-0561-0D49-8321-5A20D2BDADC2}" type="presParOf" srcId="{1FF44EB3-66BC-A644-83F8-27432FD70AFB}" destId="{0406E419-0619-334F-AB63-4A76D37672A4}" srcOrd="0" destOrd="0" presId="urn:microsoft.com/office/officeart/2005/8/layout/process4"/>
    <dgm:cxn modelId="{8F8FFE48-FFF7-4749-8A70-6D2A3B015F60}" type="presParOf" srcId="{0406E419-0619-334F-AB63-4A76D37672A4}" destId="{C1B60EB6-E063-0A44-B39D-91953EDCDBD1}" srcOrd="0" destOrd="0" presId="urn:microsoft.com/office/officeart/2005/8/layout/process4"/>
    <dgm:cxn modelId="{F45F97EA-DB61-1B4B-A8D1-80EA34A7AFB4}" type="presParOf" srcId="{0406E419-0619-334F-AB63-4A76D37672A4}" destId="{6139D0B4-5DFC-A441-89D1-5B3C5360F34F}" srcOrd="1" destOrd="0" presId="urn:microsoft.com/office/officeart/2005/8/layout/process4"/>
    <dgm:cxn modelId="{C23FE3CC-42FA-274F-8AAD-62B58C0A11A8}" type="presParOf" srcId="{0406E419-0619-334F-AB63-4A76D37672A4}" destId="{C3EC0033-8D86-8E45-B532-0D63A813C128}" srcOrd="2" destOrd="0" presId="urn:microsoft.com/office/officeart/2005/8/layout/process4"/>
    <dgm:cxn modelId="{A094C25B-5ABB-9E42-8CAD-1AB9ED0B446E}" type="presParOf" srcId="{C3EC0033-8D86-8E45-B532-0D63A813C128}" destId="{23E1ED01-57CA-FB4D-891E-C7352DFA3E45}" srcOrd="0" destOrd="0" presId="urn:microsoft.com/office/officeart/2005/8/layout/process4"/>
    <dgm:cxn modelId="{C09F52D3-0A37-654F-8A98-038C295A4483}" type="presParOf" srcId="{C3EC0033-8D86-8E45-B532-0D63A813C128}" destId="{24C16D0A-A62E-1242-AE0B-3DD6E8C28E61}" srcOrd="1" destOrd="0" presId="urn:microsoft.com/office/officeart/2005/8/layout/process4"/>
    <dgm:cxn modelId="{7E77A6A0-F94B-6847-B1E0-84AD12D4EAE5}" type="presParOf" srcId="{1FF44EB3-66BC-A644-83F8-27432FD70AFB}" destId="{C2B6DB91-F218-084C-A191-DE52F9B20329}" srcOrd="1" destOrd="0" presId="urn:microsoft.com/office/officeart/2005/8/layout/process4"/>
    <dgm:cxn modelId="{7F0C24F9-AE25-A245-9831-3C685A60E2B5}" type="presParOf" srcId="{1FF44EB3-66BC-A644-83F8-27432FD70AFB}" destId="{C4B01A46-92BB-114D-AD2B-0B69C20518CA}" srcOrd="2" destOrd="0" presId="urn:microsoft.com/office/officeart/2005/8/layout/process4"/>
    <dgm:cxn modelId="{BAD7716C-4BE4-7E45-ACA9-B2CA2937C313}" type="presParOf" srcId="{C4B01A46-92BB-114D-AD2B-0B69C20518CA}" destId="{1809C104-6695-CD48-9EDA-26C00DFDE195}" srcOrd="0" destOrd="0" presId="urn:microsoft.com/office/officeart/2005/8/layout/process4"/>
    <dgm:cxn modelId="{24CAD824-7F77-5249-9A24-08CB6C3126CA}" type="presParOf" srcId="{C4B01A46-92BB-114D-AD2B-0B69C20518CA}" destId="{B18AC906-D3AB-3B46-94D1-3599A1567296}" srcOrd="1" destOrd="0" presId="urn:microsoft.com/office/officeart/2005/8/layout/process4"/>
    <dgm:cxn modelId="{7E784975-B897-D547-931A-4DE54E556882}" type="presParOf" srcId="{C4B01A46-92BB-114D-AD2B-0B69C20518CA}" destId="{A2B81E37-B19E-9747-A666-AF42607DCF7B}" srcOrd="2" destOrd="0" presId="urn:microsoft.com/office/officeart/2005/8/layout/process4"/>
    <dgm:cxn modelId="{D830E26A-C1C2-4745-BD98-AEC0DBFA45EF}" type="presParOf" srcId="{A2B81E37-B19E-9747-A666-AF42607DCF7B}" destId="{5E5B8080-D88D-CE4C-9DAC-5E4579E5457B}" srcOrd="0" destOrd="0" presId="urn:microsoft.com/office/officeart/2005/8/layout/process4"/>
    <dgm:cxn modelId="{3244EC32-1C95-DF4E-9AE0-F0DFAA37C59A}" type="presParOf" srcId="{A2B81E37-B19E-9747-A666-AF42607DCF7B}" destId="{BFC7C464-AB95-3A41-932B-52AB343204FB}" srcOrd="1" destOrd="0" presId="urn:microsoft.com/office/officeart/2005/8/layout/process4"/>
    <dgm:cxn modelId="{961F2E4A-5EAC-8D4C-A6F4-E4F2009437A4}" type="presParOf" srcId="{1FF44EB3-66BC-A644-83F8-27432FD70AFB}" destId="{01A25B71-5D80-7441-AC44-DC7FDFD1F13D}" srcOrd="3" destOrd="0" presId="urn:microsoft.com/office/officeart/2005/8/layout/process4"/>
    <dgm:cxn modelId="{F8816917-4B37-604D-9BE1-8963FF16DB48}" type="presParOf" srcId="{1FF44EB3-66BC-A644-83F8-27432FD70AFB}" destId="{6695758B-D621-D340-8954-4B54EACEE7A2}" srcOrd="4" destOrd="0" presId="urn:microsoft.com/office/officeart/2005/8/layout/process4"/>
    <dgm:cxn modelId="{110DB944-D9D7-5243-9FE0-044D7664D0D1}" type="presParOf" srcId="{6695758B-D621-D340-8954-4B54EACEE7A2}" destId="{77E3AD06-D39F-AE45-A040-E80E4656F154}" srcOrd="0" destOrd="0" presId="urn:microsoft.com/office/officeart/2005/8/layout/process4"/>
    <dgm:cxn modelId="{DF74A880-5D06-A144-BC33-75063F84C943}" type="presParOf" srcId="{6695758B-D621-D340-8954-4B54EACEE7A2}" destId="{8B787A02-9BF9-2041-B0C9-4BD6FC521705}" srcOrd="1" destOrd="0" presId="urn:microsoft.com/office/officeart/2005/8/layout/process4"/>
    <dgm:cxn modelId="{E8BDFCB5-66F8-7D41-8195-65838A4FDD5E}" type="presParOf" srcId="{6695758B-D621-D340-8954-4B54EACEE7A2}" destId="{48840BC2-3B6C-374B-AD05-5C8A3AAD2DAF}" srcOrd="2" destOrd="0" presId="urn:microsoft.com/office/officeart/2005/8/layout/process4"/>
    <dgm:cxn modelId="{A36985F2-9150-DF49-9B4D-DA97FDB44D15}" type="presParOf" srcId="{48840BC2-3B6C-374B-AD05-5C8A3AAD2DAF}" destId="{F8B94F5A-920F-174C-AA1A-CFC32D436D1D}" srcOrd="0" destOrd="0" presId="urn:microsoft.com/office/officeart/2005/8/layout/process4"/>
    <dgm:cxn modelId="{F7B7288B-8C57-294A-9036-13B9343A7822}" type="presParOf" srcId="{48840BC2-3B6C-374B-AD05-5C8A3AAD2DAF}" destId="{FCB8FC45-D5AE-D04C-B1AE-DB9AB172197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A1DE317-BEC6-334B-864F-859C4FC23561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80F694A-2776-774E-BA50-5576A99B7FC5}">
      <dgm:prSet phldrT="[Testo]"/>
      <dgm:spPr/>
      <dgm:t>
        <a:bodyPr/>
        <a:lstStyle/>
        <a:p>
          <a:r>
            <a:rPr lang="it-IT" dirty="0" smtClean="0"/>
            <a:t>Commissione per Promozione della Virtù e la Prevenzione del Vizio</a:t>
          </a:r>
          <a:endParaRPr lang="it-IT" dirty="0"/>
        </a:p>
      </dgm:t>
    </dgm:pt>
    <dgm:pt modelId="{4354FF83-FBB0-4745-B6C2-63C883322F56}" type="parTrans" cxnId="{3093F2DD-56DB-9B4A-9514-20871860F74B}">
      <dgm:prSet/>
      <dgm:spPr/>
      <dgm:t>
        <a:bodyPr/>
        <a:lstStyle/>
        <a:p>
          <a:endParaRPr lang="it-IT"/>
        </a:p>
      </dgm:t>
    </dgm:pt>
    <dgm:pt modelId="{CB2EE3F9-F05E-ED4C-A72A-88F535C5C17F}" type="sibTrans" cxnId="{3093F2DD-56DB-9B4A-9514-20871860F74B}">
      <dgm:prSet/>
      <dgm:spPr/>
      <dgm:t>
        <a:bodyPr/>
        <a:lstStyle/>
        <a:p>
          <a:endParaRPr lang="it-IT"/>
        </a:p>
      </dgm:t>
    </dgm:pt>
    <dgm:pt modelId="{BCCBFACD-C797-904D-B295-153CC04846F8}">
      <dgm:prSet phldrT="[Testo]"/>
      <dgm:spPr/>
      <dgm:t>
        <a:bodyPr/>
        <a:lstStyle/>
        <a:p>
          <a:r>
            <a:rPr lang="it-IT" dirty="0" smtClean="0"/>
            <a:t>Segregazione</a:t>
          </a:r>
          <a:endParaRPr lang="it-IT" dirty="0"/>
        </a:p>
      </dgm:t>
    </dgm:pt>
    <dgm:pt modelId="{9B18A075-ECF5-F248-B1B6-F7CB896153FC}" type="parTrans" cxnId="{C79CDEFC-BE79-F94A-B8C4-4C84E1EC494F}">
      <dgm:prSet/>
      <dgm:spPr/>
      <dgm:t>
        <a:bodyPr/>
        <a:lstStyle/>
        <a:p>
          <a:endParaRPr lang="it-IT"/>
        </a:p>
      </dgm:t>
    </dgm:pt>
    <dgm:pt modelId="{9B9EE81C-ADFD-854C-8A09-7C00F87D9C5E}" type="sibTrans" cxnId="{C79CDEFC-BE79-F94A-B8C4-4C84E1EC494F}">
      <dgm:prSet/>
      <dgm:spPr/>
      <dgm:t>
        <a:bodyPr/>
        <a:lstStyle/>
        <a:p>
          <a:endParaRPr lang="it-IT"/>
        </a:p>
      </dgm:t>
    </dgm:pt>
    <dgm:pt modelId="{9B3A56BF-9D9D-3F4B-A77A-BB4951B36DF9}">
      <dgm:prSet phldrT="[Testo]"/>
      <dgm:spPr/>
      <dgm:t>
        <a:bodyPr/>
        <a:lstStyle/>
        <a:p>
          <a:r>
            <a:rPr lang="it-IT" dirty="0" smtClean="0"/>
            <a:t>Schiavitù</a:t>
          </a:r>
          <a:endParaRPr lang="it-IT" dirty="0"/>
        </a:p>
      </dgm:t>
    </dgm:pt>
    <dgm:pt modelId="{6F5AACC9-B034-FE4A-BA3A-E64E63197847}" type="parTrans" cxnId="{CDBDBE84-4F32-A445-9C4B-EA6AFE3E7DEA}">
      <dgm:prSet/>
      <dgm:spPr/>
      <dgm:t>
        <a:bodyPr/>
        <a:lstStyle/>
        <a:p>
          <a:endParaRPr lang="it-IT"/>
        </a:p>
      </dgm:t>
    </dgm:pt>
    <dgm:pt modelId="{5539EE44-9E68-4144-8852-A7DA5CBA2D4F}" type="sibTrans" cxnId="{CDBDBE84-4F32-A445-9C4B-EA6AFE3E7DEA}">
      <dgm:prSet/>
      <dgm:spPr/>
      <dgm:t>
        <a:bodyPr/>
        <a:lstStyle/>
        <a:p>
          <a:endParaRPr lang="it-IT"/>
        </a:p>
      </dgm:t>
    </dgm:pt>
    <dgm:pt modelId="{32B312C2-8785-7B43-B25A-2B18A0E78CC1}">
      <dgm:prSet phldrT="[Testo]"/>
      <dgm:spPr/>
      <dgm:t>
        <a:bodyPr/>
        <a:lstStyle/>
        <a:p>
          <a:r>
            <a:rPr lang="it-IT" dirty="0" smtClean="0"/>
            <a:t>Morale pubblica</a:t>
          </a:r>
          <a:endParaRPr lang="it-IT" dirty="0"/>
        </a:p>
      </dgm:t>
    </dgm:pt>
    <dgm:pt modelId="{B5B52E0C-6408-214B-8286-2223F7C1BC7F}" type="parTrans" cxnId="{7794AD62-FF7D-6F44-BE6D-172FFA49C2B1}">
      <dgm:prSet/>
      <dgm:spPr/>
      <dgm:t>
        <a:bodyPr/>
        <a:lstStyle/>
        <a:p>
          <a:endParaRPr lang="it-IT"/>
        </a:p>
      </dgm:t>
    </dgm:pt>
    <dgm:pt modelId="{39E8986B-02E9-2748-90FE-E45BC4F8D602}" type="sibTrans" cxnId="{7794AD62-FF7D-6F44-BE6D-172FFA49C2B1}">
      <dgm:prSet/>
      <dgm:spPr/>
      <dgm:t>
        <a:bodyPr/>
        <a:lstStyle/>
        <a:p>
          <a:endParaRPr lang="it-IT"/>
        </a:p>
      </dgm:t>
    </dgm:pt>
    <dgm:pt modelId="{BDD6806E-4547-F24D-8F38-2AF4A5F85366}">
      <dgm:prSet phldrT="[Testo]"/>
      <dgm:spPr/>
      <dgm:t>
        <a:bodyPr/>
        <a:lstStyle/>
        <a:p>
          <a:r>
            <a:rPr lang="it-IT" dirty="0" smtClean="0"/>
            <a:t>Libertà di espressione</a:t>
          </a:r>
          <a:endParaRPr lang="it-IT" dirty="0"/>
        </a:p>
      </dgm:t>
    </dgm:pt>
    <dgm:pt modelId="{1E705914-6149-494A-94F0-13ACA8686840}" type="parTrans" cxnId="{B228B7AA-6E03-AD46-B3F9-F0021AB640EC}">
      <dgm:prSet/>
      <dgm:spPr/>
      <dgm:t>
        <a:bodyPr/>
        <a:lstStyle/>
        <a:p>
          <a:endParaRPr lang="it-IT"/>
        </a:p>
      </dgm:t>
    </dgm:pt>
    <dgm:pt modelId="{80B9A98E-1C31-704C-BAEF-CDD1F81DC5B3}" type="sibTrans" cxnId="{B228B7AA-6E03-AD46-B3F9-F0021AB640EC}">
      <dgm:prSet/>
      <dgm:spPr/>
      <dgm:t>
        <a:bodyPr/>
        <a:lstStyle/>
        <a:p>
          <a:endParaRPr lang="it-IT"/>
        </a:p>
      </dgm:t>
    </dgm:pt>
    <dgm:pt modelId="{67F84A3C-7628-CE45-AB82-210CADF47E85}">
      <dgm:prSet phldrT="[Testo]"/>
      <dgm:spPr/>
      <dgm:t>
        <a:bodyPr/>
        <a:lstStyle/>
        <a:p>
          <a:r>
            <a:rPr lang="it-IT" dirty="0" smtClean="0"/>
            <a:t>Controllo sociale</a:t>
          </a:r>
          <a:endParaRPr lang="it-IT" dirty="0"/>
        </a:p>
      </dgm:t>
    </dgm:pt>
    <dgm:pt modelId="{3C6CC59F-7F2B-AF4C-A6B8-8128A9AC0591}" type="parTrans" cxnId="{CBB0281A-386D-A342-B110-00916A8C1112}">
      <dgm:prSet/>
      <dgm:spPr/>
      <dgm:t>
        <a:bodyPr/>
        <a:lstStyle/>
        <a:p>
          <a:endParaRPr lang="it-IT"/>
        </a:p>
      </dgm:t>
    </dgm:pt>
    <dgm:pt modelId="{CA9A0E4B-B4C2-D74B-AA70-77FB817633B3}" type="sibTrans" cxnId="{CBB0281A-386D-A342-B110-00916A8C1112}">
      <dgm:prSet/>
      <dgm:spPr/>
      <dgm:t>
        <a:bodyPr/>
        <a:lstStyle/>
        <a:p>
          <a:endParaRPr lang="it-IT"/>
        </a:p>
      </dgm:t>
    </dgm:pt>
    <dgm:pt modelId="{F749C304-97BF-094E-82EE-FCACCDD49502}" type="pres">
      <dgm:prSet presAssocID="{2A1DE317-BEC6-334B-864F-859C4FC2356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35BFCF8D-70DE-6742-84DE-FB165B1DCF59}" type="pres">
      <dgm:prSet presAssocID="{C80F694A-2776-774E-BA50-5576A99B7FC5}" presName="vertOne" presStyleCnt="0"/>
      <dgm:spPr/>
    </dgm:pt>
    <dgm:pt modelId="{93F68706-0D6F-2141-8320-A11167303558}" type="pres">
      <dgm:prSet presAssocID="{C80F694A-2776-774E-BA50-5576A99B7FC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81C0E44-796E-7344-B625-0FFDD997F2C9}" type="pres">
      <dgm:prSet presAssocID="{C80F694A-2776-774E-BA50-5576A99B7FC5}" presName="parTransOne" presStyleCnt="0"/>
      <dgm:spPr/>
    </dgm:pt>
    <dgm:pt modelId="{99DFBAE0-EEC6-3C41-925E-34D7A114ABF9}" type="pres">
      <dgm:prSet presAssocID="{C80F694A-2776-774E-BA50-5576A99B7FC5}" presName="horzOne" presStyleCnt="0"/>
      <dgm:spPr/>
    </dgm:pt>
    <dgm:pt modelId="{C0955618-51E7-DE40-81C3-2A646FB925C3}" type="pres">
      <dgm:prSet presAssocID="{BCCBFACD-C797-904D-B295-153CC04846F8}" presName="vertTwo" presStyleCnt="0"/>
      <dgm:spPr/>
    </dgm:pt>
    <dgm:pt modelId="{1A0D22C2-4BEC-E74E-9E97-0B50924242E4}" type="pres">
      <dgm:prSet presAssocID="{BCCBFACD-C797-904D-B295-153CC04846F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97B762A-93F0-0841-8B46-3490F63FC145}" type="pres">
      <dgm:prSet presAssocID="{BCCBFACD-C797-904D-B295-153CC04846F8}" presName="parTransTwo" presStyleCnt="0"/>
      <dgm:spPr/>
    </dgm:pt>
    <dgm:pt modelId="{D5247815-512B-F148-8CA8-69E0724D8B10}" type="pres">
      <dgm:prSet presAssocID="{BCCBFACD-C797-904D-B295-153CC04846F8}" presName="horzTwo" presStyleCnt="0"/>
      <dgm:spPr/>
    </dgm:pt>
    <dgm:pt modelId="{86AEB77E-3BB7-C747-8E36-B8837E8BEC09}" type="pres">
      <dgm:prSet presAssocID="{9B3A56BF-9D9D-3F4B-A77A-BB4951B36DF9}" presName="vertThree" presStyleCnt="0"/>
      <dgm:spPr/>
    </dgm:pt>
    <dgm:pt modelId="{67829E02-E0F7-9C4C-BC73-AE45F3FD5B46}" type="pres">
      <dgm:prSet presAssocID="{9B3A56BF-9D9D-3F4B-A77A-BB4951B36DF9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1F20A7-D395-C149-87D6-9DA90BFA0753}" type="pres">
      <dgm:prSet presAssocID="{9B3A56BF-9D9D-3F4B-A77A-BB4951B36DF9}" presName="horzThree" presStyleCnt="0"/>
      <dgm:spPr/>
    </dgm:pt>
    <dgm:pt modelId="{6E33EEA2-0687-9540-B1D9-8D17A60DBADB}" type="pres">
      <dgm:prSet presAssocID="{5539EE44-9E68-4144-8852-A7DA5CBA2D4F}" presName="sibSpaceThree" presStyleCnt="0"/>
      <dgm:spPr/>
    </dgm:pt>
    <dgm:pt modelId="{88AECEB6-CDCC-1D45-87F2-97BC800FC17D}" type="pres">
      <dgm:prSet presAssocID="{32B312C2-8785-7B43-B25A-2B18A0E78CC1}" presName="vertThree" presStyleCnt="0"/>
      <dgm:spPr/>
    </dgm:pt>
    <dgm:pt modelId="{BD4C7A91-CD20-444B-B842-381D0F56A227}" type="pres">
      <dgm:prSet presAssocID="{32B312C2-8785-7B43-B25A-2B18A0E78CC1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5D2A3A5-2690-C247-8A88-E6AB57D46D80}" type="pres">
      <dgm:prSet presAssocID="{32B312C2-8785-7B43-B25A-2B18A0E78CC1}" presName="horzThree" presStyleCnt="0"/>
      <dgm:spPr/>
    </dgm:pt>
    <dgm:pt modelId="{1E6C864B-AF99-5F45-86AD-9E12F5A29B48}" type="pres">
      <dgm:prSet presAssocID="{9B9EE81C-ADFD-854C-8A09-7C00F87D9C5E}" presName="sibSpaceTwo" presStyleCnt="0"/>
      <dgm:spPr/>
    </dgm:pt>
    <dgm:pt modelId="{EEA782D8-055E-9A45-B625-B5238A33601E}" type="pres">
      <dgm:prSet presAssocID="{BDD6806E-4547-F24D-8F38-2AF4A5F85366}" presName="vertTwo" presStyleCnt="0"/>
      <dgm:spPr/>
    </dgm:pt>
    <dgm:pt modelId="{FCA1CA3E-EE97-BA4A-B85E-2592E75A16FE}" type="pres">
      <dgm:prSet presAssocID="{BDD6806E-4547-F24D-8F38-2AF4A5F85366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B94E25B-C19D-ED4D-A7A5-58C5711BF163}" type="pres">
      <dgm:prSet presAssocID="{BDD6806E-4547-F24D-8F38-2AF4A5F85366}" presName="parTransTwo" presStyleCnt="0"/>
      <dgm:spPr/>
    </dgm:pt>
    <dgm:pt modelId="{B470A35A-D666-C64B-AB22-963EC61BB363}" type="pres">
      <dgm:prSet presAssocID="{BDD6806E-4547-F24D-8F38-2AF4A5F85366}" presName="horzTwo" presStyleCnt="0"/>
      <dgm:spPr/>
    </dgm:pt>
    <dgm:pt modelId="{EE5732DD-B429-5140-AAFA-F296B5F4D706}" type="pres">
      <dgm:prSet presAssocID="{67F84A3C-7628-CE45-AB82-210CADF47E85}" presName="vertThree" presStyleCnt="0"/>
      <dgm:spPr/>
    </dgm:pt>
    <dgm:pt modelId="{DA1B82C5-CDD2-9B47-A604-62405EE5CD58}" type="pres">
      <dgm:prSet presAssocID="{67F84A3C-7628-CE45-AB82-210CADF47E85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914C60-4907-FE44-A76C-3CDBC9A25AA3}" type="pres">
      <dgm:prSet presAssocID="{67F84A3C-7628-CE45-AB82-210CADF47E85}" presName="horzThree" presStyleCnt="0"/>
      <dgm:spPr/>
    </dgm:pt>
  </dgm:ptLst>
  <dgm:cxnLst>
    <dgm:cxn modelId="{C79CDEFC-BE79-F94A-B8C4-4C84E1EC494F}" srcId="{C80F694A-2776-774E-BA50-5576A99B7FC5}" destId="{BCCBFACD-C797-904D-B295-153CC04846F8}" srcOrd="0" destOrd="0" parTransId="{9B18A075-ECF5-F248-B1B6-F7CB896153FC}" sibTransId="{9B9EE81C-ADFD-854C-8A09-7C00F87D9C5E}"/>
    <dgm:cxn modelId="{B228B7AA-6E03-AD46-B3F9-F0021AB640EC}" srcId="{C80F694A-2776-774E-BA50-5576A99B7FC5}" destId="{BDD6806E-4547-F24D-8F38-2AF4A5F85366}" srcOrd="1" destOrd="0" parTransId="{1E705914-6149-494A-94F0-13ACA8686840}" sibTransId="{80B9A98E-1C31-704C-BAEF-CDD1F81DC5B3}"/>
    <dgm:cxn modelId="{D6BA1C01-D04F-9742-91C2-F2C542B75AA4}" type="presOf" srcId="{BCCBFACD-C797-904D-B295-153CC04846F8}" destId="{1A0D22C2-4BEC-E74E-9E97-0B50924242E4}" srcOrd="0" destOrd="0" presId="urn:microsoft.com/office/officeart/2005/8/layout/hierarchy4"/>
    <dgm:cxn modelId="{CBB0281A-386D-A342-B110-00916A8C1112}" srcId="{BDD6806E-4547-F24D-8F38-2AF4A5F85366}" destId="{67F84A3C-7628-CE45-AB82-210CADF47E85}" srcOrd="0" destOrd="0" parTransId="{3C6CC59F-7F2B-AF4C-A6B8-8128A9AC0591}" sibTransId="{CA9A0E4B-B4C2-D74B-AA70-77FB817633B3}"/>
    <dgm:cxn modelId="{34E80E08-B129-884C-ABD6-A86A50AFB609}" type="presOf" srcId="{C80F694A-2776-774E-BA50-5576A99B7FC5}" destId="{93F68706-0D6F-2141-8320-A11167303558}" srcOrd="0" destOrd="0" presId="urn:microsoft.com/office/officeart/2005/8/layout/hierarchy4"/>
    <dgm:cxn modelId="{660D0A4C-CCA0-124D-9B0E-1D36EAEA6D70}" type="presOf" srcId="{32B312C2-8785-7B43-B25A-2B18A0E78CC1}" destId="{BD4C7A91-CD20-444B-B842-381D0F56A227}" srcOrd="0" destOrd="0" presId="urn:microsoft.com/office/officeart/2005/8/layout/hierarchy4"/>
    <dgm:cxn modelId="{DC7727B5-9055-7C4A-B7AA-E26DD484591A}" type="presOf" srcId="{9B3A56BF-9D9D-3F4B-A77A-BB4951B36DF9}" destId="{67829E02-E0F7-9C4C-BC73-AE45F3FD5B46}" srcOrd="0" destOrd="0" presId="urn:microsoft.com/office/officeart/2005/8/layout/hierarchy4"/>
    <dgm:cxn modelId="{3DE92A09-C383-FB45-B45F-9DDF083CA5DD}" type="presOf" srcId="{BDD6806E-4547-F24D-8F38-2AF4A5F85366}" destId="{FCA1CA3E-EE97-BA4A-B85E-2592E75A16FE}" srcOrd="0" destOrd="0" presId="urn:microsoft.com/office/officeart/2005/8/layout/hierarchy4"/>
    <dgm:cxn modelId="{3093F2DD-56DB-9B4A-9514-20871860F74B}" srcId="{2A1DE317-BEC6-334B-864F-859C4FC23561}" destId="{C80F694A-2776-774E-BA50-5576A99B7FC5}" srcOrd="0" destOrd="0" parTransId="{4354FF83-FBB0-4745-B6C2-63C883322F56}" sibTransId="{CB2EE3F9-F05E-ED4C-A72A-88F535C5C17F}"/>
    <dgm:cxn modelId="{CDBDBE84-4F32-A445-9C4B-EA6AFE3E7DEA}" srcId="{BCCBFACD-C797-904D-B295-153CC04846F8}" destId="{9B3A56BF-9D9D-3F4B-A77A-BB4951B36DF9}" srcOrd="0" destOrd="0" parTransId="{6F5AACC9-B034-FE4A-BA3A-E64E63197847}" sibTransId="{5539EE44-9E68-4144-8852-A7DA5CBA2D4F}"/>
    <dgm:cxn modelId="{7794AD62-FF7D-6F44-BE6D-172FFA49C2B1}" srcId="{BCCBFACD-C797-904D-B295-153CC04846F8}" destId="{32B312C2-8785-7B43-B25A-2B18A0E78CC1}" srcOrd="1" destOrd="0" parTransId="{B5B52E0C-6408-214B-8286-2223F7C1BC7F}" sibTransId="{39E8986B-02E9-2748-90FE-E45BC4F8D602}"/>
    <dgm:cxn modelId="{7A83CB4E-0DA6-1842-A2DE-1CA0079B9D09}" type="presOf" srcId="{67F84A3C-7628-CE45-AB82-210CADF47E85}" destId="{DA1B82C5-CDD2-9B47-A604-62405EE5CD58}" srcOrd="0" destOrd="0" presId="urn:microsoft.com/office/officeart/2005/8/layout/hierarchy4"/>
    <dgm:cxn modelId="{D59BA16F-9383-4544-8CE3-289FA57046A6}" type="presOf" srcId="{2A1DE317-BEC6-334B-864F-859C4FC23561}" destId="{F749C304-97BF-094E-82EE-FCACCDD49502}" srcOrd="0" destOrd="0" presId="urn:microsoft.com/office/officeart/2005/8/layout/hierarchy4"/>
    <dgm:cxn modelId="{878E737D-7950-4047-BF9E-806A5F4D5226}" type="presParOf" srcId="{F749C304-97BF-094E-82EE-FCACCDD49502}" destId="{35BFCF8D-70DE-6742-84DE-FB165B1DCF59}" srcOrd="0" destOrd="0" presId="urn:microsoft.com/office/officeart/2005/8/layout/hierarchy4"/>
    <dgm:cxn modelId="{433C37B9-A9A6-A147-977E-E0F9A40CB5B3}" type="presParOf" srcId="{35BFCF8D-70DE-6742-84DE-FB165B1DCF59}" destId="{93F68706-0D6F-2141-8320-A11167303558}" srcOrd="0" destOrd="0" presId="urn:microsoft.com/office/officeart/2005/8/layout/hierarchy4"/>
    <dgm:cxn modelId="{CD5236C5-AAAA-CA45-9126-DE781D4DF6A0}" type="presParOf" srcId="{35BFCF8D-70DE-6742-84DE-FB165B1DCF59}" destId="{C81C0E44-796E-7344-B625-0FFDD997F2C9}" srcOrd="1" destOrd="0" presId="urn:microsoft.com/office/officeart/2005/8/layout/hierarchy4"/>
    <dgm:cxn modelId="{12F33948-8D5A-E144-A421-78361219B77F}" type="presParOf" srcId="{35BFCF8D-70DE-6742-84DE-FB165B1DCF59}" destId="{99DFBAE0-EEC6-3C41-925E-34D7A114ABF9}" srcOrd="2" destOrd="0" presId="urn:microsoft.com/office/officeart/2005/8/layout/hierarchy4"/>
    <dgm:cxn modelId="{90338FD9-40B7-4F45-96FC-D33FFC106514}" type="presParOf" srcId="{99DFBAE0-EEC6-3C41-925E-34D7A114ABF9}" destId="{C0955618-51E7-DE40-81C3-2A646FB925C3}" srcOrd="0" destOrd="0" presId="urn:microsoft.com/office/officeart/2005/8/layout/hierarchy4"/>
    <dgm:cxn modelId="{056C34D3-22A5-6C40-BED0-95084FDACB15}" type="presParOf" srcId="{C0955618-51E7-DE40-81C3-2A646FB925C3}" destId="{1A0D22C2-4BEC-E74E-9E97-0B50924242E4}" srcOrd="0" destOrd="0" presId="urn:microsoft.com/office/officeart/2005/8/layout/hierarchy4"/>
    <dgm:cxn modelId="{F6C6D28B-ACFB-8E4D-A611-8A4560ABDF91}" type="presParOf" srcId="{C0955618-51E7-DE40-81C3-2A646FB925C3}" destId="{297B762A-93F0-0841-8B46-3490F63FC145}" srcOrd="1" destOrd="0" presId="urn:microsoft.com/office/officeart/2005/8/layout/hierarchy4"/>
    <dgm:cxn modelId="{16CDA61E-384D-0442-97F9-BF761B21AE88}" type="presParOf" srcId="{C0955618-51E7-DE40-81C3-2A646FB925C3}" destId="{D5247815-512B-F148-8CA8-69E0724D8B10}" srcOrd="2" destOrd="0" presId="urn:microsoft.com/office/officeart/2005/8/layout/hierarchy4"/>
    <dgm:cxn modelId="{304C8EED-20EE-BC4F-BA85-7395DE171D9E}" type="presParOf" srcId="{D5247815-512B-F148-8CA8-69E0724D8B10}" destId="{86AEB77E-3BB7-C747-8E36-B8837E8BEC09}" srcOrd="0" destOrd="0" presId="urn:microsoft.com/office/officeart/2005/8/layout/hierarchy4"/>
    <dgm:cxn modelId="{0EC45788-CB0B-4F45-8334-FA2EAF4A9B60}" type="presParOf" srcId="{86AEB77E-3BB7-C747-8E36-B8837E8BEC09}" destId="{67829E02-E0F7-9C4C-BC73-AE45F3FD5B46}" srcOrd="0" destOrd="0" presId="urn:microsoft.com/office/officeart/2005/8/layout/hierarchy4"/>
    <dgm:cxn modelId="{684DEDCA-A516-3342-9EA9-1977297EEF9A}" type="presParOf" srcId="{86AEB77E-3BB7-C747-8E36-B8837E8BEC09}" destId="{561F20A7-D395-C149-87D6-9DA90BFA0753}" srcOrd="1" destOrd="0" presId="urn:microsoft.com/office/officeart/2005/8/layout/hierarchy4"/>
    <dgm:cxn modelId="{09DDF9BD-2EA8-0A41-90BA-573F1B183E7F}" type="presParOf" srcId="{D5247815-512B-F148-8CA8-69E0724D8B10}" destId="{6E33EEA2-0687-9540-B1D9-8D17A60DBADB}" srcOrd="1" destOrd="0" presId="urn:microsoft.com/office/officeart/2005/8/layout/hierarchy4"/>
    <dgm:cxn modelId="{9DB7E5F4-9B7B-9B41-A98B-079634DB0720}" type="presParOf" srcId="{D5247815-512B-F148-8CA8-69E0724D8B10}" destId="{88AECEB6-CDCC-1D45-87F2-97BC800FC17D}" srcOrd="2" destOrd="0" presId="urn:microsoft.com/office/officeart/2005/8/layout/hierarchy4"/>
    <dgm:cxn modelId="{A29D6A46-8D30-4D4A-B673-B87F84CF3236}" type="presParOf" srcId="{88AECEB6-CDCC-1D45-87F2-97BC800FC17D}" destId="{BD4C7A91-CD20-444B-B842-381D0F56A227}" srcOrd="0" destOrd="0" presId="urn:microsoft.com/office/officeart/2005/8/layout/hierarchy4"/>
    <dgm:cxn modelId="{89A9B4DC-8F60-6C43-92EB-F8D50AED2056}" type="presParOf" srcId="{88AECEB6-CDCC-1D45-87F2-97BC800FC17D}" destId="{A5D2A3A5-2690-C247-8A88-E6AB57D46D80}" srcOrd="1" destOrd="0" presId="urn:microsoft.com/office/officeart/2005/8/layout/hierarchy4"/>
    <dgm:cxn modelId="{E4BD5996-0545-ED45-B165-545EF0972F64}" type="presParOf" srcId="{99DFBAE0-EEC6-3C41-925E-34D7A114ABF9}" destId="{1E6C864B-AF99-5F45-86AD-9E12F5A29B48}" srcOrd="1" destOrd="0" presId="urn:microsoft.com/office/officeart/2005/8/layout/hierarchy4"/>
    <dgm:cxn modelId="{05425CC0-F5B5-F84D-B124-0CC3BA672F47}" type="presParOf" srcId="{99DFBAE0-EEC6-3C41-925E-34D7A114ABF9}" destId="{EEA782D8-055E-9A45-B625-B5238A33601E}" srcOrd="2" destOrd="0" presId="urn:microsoft.com/office/officeart/2005/8/layout/hierarchy4"/>
    <dgm:cxn modelId="{5F2E0893-D563-7B40-A120-E7B936DFDE42}" type="presParOf" srcId="{EEA782D8-055E-9A45-B625-B5238A33601E}" destId="{FCA1CA3E-EE97-BA4A-B85E-2592E75A16FE}" srcOrd="0" destOrd="0" presId="urn:microsoft.com/office/officeart/2005/8/layout/hierarchy4"/>
    <dgm:cxn modelId="{A1D2FC3D-02A4-624A-BA1C-780FE860FBEA}" type="presParOf" srcId="{EEA782D8-055E-9A45-B625-B5238A33601E}" destId="{7B94E25B-C19D-ED4D-A7A5-58C5711BF163}" srcOrd="1" destOrd="0" presId="urn:microsoft.com/office/officeart/2005/8/layout/hierarchy4"/>
    <dgm:cxn modelId="{60CCC493-83CA-5448-809B-99C417C9E83C}" type="presParOf" srcId="{EEA782D8-055E-9A45-B625-B5238A33601E}" destId="{B470A35A-D666-C64B-AB22-963EC61BB363}" srcOrd="2" destOrd="0" presId="urn:microsoft.com/office/officeart/2005/8/layout/hierarchy4"/>
    <dgm:cxn modelId="{538300A7-A637-224D-A19A-4C373FDB5B5E}" type="presParOf" srcId="{B470A35A-D666-C64B-AB22-963EC61BB363}" destId="{EE5732DD-B429-5140-AAFA-F296B5F4D706}" srcOrd="0" destOrd="0" presId="urn:microsoft.com/office/officeart/2005/8/layout/hierarchy4"/>
    <dgm:cxn modelId="{3D44BD61-E7E4-4B44-A73F-79FCF786373C}" type="presParOf" srcId="{EE5732DD-B429-5140-AAFA-F296B5F4D706}" destId="{DA1B82C5-CDD2-9B47-A604-62405EE5CD58}" srcOrd="0" destOrd="0" presId="urn:microsoft.com/office/officeart/2005/8/layout/hierarchy4"/>
    <dgm:cxn modelId="{B7196109-BC04-C149-A28B-AB0603FA5470}" type="presParOf" srcId="{EE5732DD-B429-5140-AAFA-F296B5F4D706}" destId="{14914C60-4907-FE44-A76C-3CDBC9A25AA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E5CDCC3-3A8E-D74B-B67D-888A0AA9EE7E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E4E428D-CCB0-AC43-8DC0-2240DD027BBA}">
      <dgm:prSet phldrT="[Testo]"/>
      <dgm:spPr/>
      <dgm:t>
        <a:bodyPr/>
        <a:lstStyle/>
        <a:p>
          <a:r>
            <a:rPr lang="it-IT" dirty="0" smtClean="0"/>
            <a:t>Limitazioni</a:t>
          </a:r>
          <a:endParaRPr lang="it-IT" dirty="0"/>
        </a:p>
      </dgm:t>
    </dgm:pt>
    <dgm:pt modelId="{C5E991CF-0827-B949-8971-289BDC0FAED9}" type="parTrans" cxnId="{1ABD636E-CCDA-894E-9448-0D73B62048E0}">
      <dgm:prSet/>
      <dgm:spPr/>
      <dgm:t>
        <a:bodyPr/>
        <a:lstStyle/>
        <a:p>
          <a:endParaRPr lang="it-IT"/>
        </a:p>
      </dgm:t>
    </dgm:pt>
    <dgm:pt modelId="{C7CAFBC6-EA8E-4946-866D-3D7E8B3B5D98}" type="sibTrans" cxnId="{1ABD636E-CCDA-894E-9448-0D73B62048E0}">
      <dgm:prSet/>
      <dgm:spPr/>
      <dgm:t>
        <a:bodyPr/>
        <a:lstStyle/>
        <a:p>
          <a:endParaRPr lang="it-IT"/>
        </a:p>
      </dgm:t>
    </dgm:pt>
    <dgm:pt modelId="{D8577EB7-A0C6-D946-BB46-E505AB438D3F}">
      <dgm:prSet phldrT="[Testo]"/>
      <dgm:spPr/>
      <dgm:t>
        <a:bodyPr/>
        <a:lstStyle/>
        <a:p>
          <a:r>
            <a:rPr lang="it-IT" dirty="0" smtClean="0"/>
            <a:t>Tutore uomo</a:t>
          </a:r>
          <a:endParaRPr lang="it-IT" dirty="0"/>
        </a:p>
      </dgm:t>
    </dgm:pt>
    <dgm:pt modelId="{5E9B8819-EDDE-D24A-B7C6-54D717A7C5A3}" type="parTrans" cxnId="{DCED4D61-C899-D445-A2D3-B81BCB2B31C1}">
      <dgm:prSet/>
      <dgm:spPr/>
      <dgm:t>
        <a:bodyPr/>
        <a:lstStyle/>
        <a:p>
          <a:endParaRPr lang="it-IT"/>
        </a:p>
      </dgm:t>
    </dgm:pt>
    <dgm:pt modelId="{2ECB87F3-7D0E-924C-B31B-D8E8A31CB3BE}" type="sibTrans" cxnId="{DCED4D61-C899-D445-A2D3-B81BCB2B31C1}">
      <dgm:prSet/>
      <dgm:spPr/>
      <dgm:t>
        <a:bodyPr/>
        <a:lstStyle/>
        <a:p>
          <a:endParaRPr lang="it-IT"/>
        </a:p>
      </dgm:t>
    </dgm:pt>
    <dgm:pt modelId="{A3D4AF7A-F089-2945-9AC9-2EFCACC6972E}">
      <dgm:prSet phldrT="[Testo]"/>
      <dgm:spPr/>
      <dgm:t>
        <a:bodyPr/>
        <a:lstStyle/>
        <a:p>
          <a:r>
            <a:rPr lang="it-IT" dirty="0" smtClean="0"/>
            <a:t>Divieto di guida</a:t>
          </a:r>
          <a:endParaRPr lang="it-IT" dirty="0"/>
        </a:p>
      </dgm:t>
    </dgm:pt>
    <dgm:pt modelId="{6D334BF3-A989-FA4A-87DF-29603709ED0D}" type="parTrans" cxnId="{AB77D2B1-3768-514E-9CB8-17761BCD026A}">
      <dgm:prSet/>
      <dgm:spPr/>
      <dgm:t>
        <a:bodyPr/>
        <a:lstStyle/>
        <a:p>
          <a:endParaRPr lang="it-IT"/>
        </a:p>
      </dgm:t>
    </dgm:pt>
    <dgm:pt modelId="{A54C7FF5-DE5E-3042-A2FE-0115C92C203D}" type="sibTrans" cxnId="{AB77D2B1-3768-514E-9CB8-17761BCD026A}">
      <dgm:prSet/>
      <dgm:spPr/>
      <dgm:t>
        <a:bodyPr/>
        <a:lstStyle/>
        <a:p>
          <a:endParaRPr lang="it-IT"/>
        </a:p>
      </dgm:t>
    </dgm:pt>
    <dgm:pt modelId="{C394280D-3596-F847-A0A0-33BBFD763301}">
      <dgm:prSet phldrT="[Testo]"/>
      <dgm:spPr/>
      <dgm:t>
        <a:bodyPr/>
        <a:lstStyle/>
        <a:p>
          <a:r>
            <a:rPr lang="uk-UA" dirty="0" smtClean="0"/>
            <a:t>’</a:t>
          </a:r>
          <a:r>
            <a:rPr lang="it-IT" dirty="0" smtClean="0"/>
            <a:t>60-’70-’80</a:t>
          </a:r>
          <a:endParaRPr lang="it-IT" dirty="0"/>
        </a:p>
      </dgm:t>
    </dgm:pt>
    <dgm:pt modelId="{95EA576F-D3CF-DF4C-A636-FAE876F1B60A}" type="parTrans" cxnId="{FC3858BE-20AA-AC41-AC32-BF5C922E7E35}">
      <dgm:prSet/>
      <dgm:spPr/>
      <dgm:t>
        <a:bodyPr/>
        <a:lstStyle/>
        <a:p>
          <a:endParaRPr lang="it-IT"/>
        </a:p>
      </dgm:t>
    </dgm:pt>
    <dgm:pt modelId="{5C41B8EC-313D-1C4D-BB0F-C96832F63973}" type="sibTrans" cxnId="{FC3858BE-20AA-AC41-AC32-BF5C922E7E35}">
      <dgm:prSet/>
      <dgm:spPr/>
      <dgm:t>
        <a:bodyPr/>
        <a:lstStyle/>
        <a:p>
          <a:endParaRPr lang="it-IT"/>
        </a:p>
      </dgm:t>
    </dgm:pt>
    <dgm:pt modelId="{A9DFBA3A-3876-B041-9854-732F5958125F}">
      <dgm:prSet phldrT="[Testo]"/>
      <dgm:spPr/>
      <dgm:t>
        <a:bodyPr/>
        <a:lstStyle/>
        <a:p>
          <a:r>
            <a:rPr lang="it-IT" dirty="0" smtClean="0"/>
            <a:t>Carte di identità</a:t>
          </a:r>
          <a:endParaRPr lang="it-IT" dirty="0"/>
        </a:p>
      </dgm:t>
    </dgm:pt>
    <dgm:pt modelId="{1DB76C1B-1FA3-144C-A54A-D07C6E00B849}" type="parTrans" cxnId="{9D131911-6E52-B349-951A-0F86C5DD50A3}">
      <dgm:prSet/>
      <dgm:spPr/>
      <dgm:t>
        <a:bodyPr/>
        <a:lstStyle/>
        <a:p>
          <a:endParaRPr lang="it-IT"/>
        </a:p>
      </dgm:t>
    </dgm:pt>
    <dgm:pt modelId="{2BE511E7-619F-0A46-ACC4-933B7F1F60F4}" type="sibTrans" cxnId="{9D131911-6E52-B349-951A-0F86C5DD50A3}">
      <dgm:prSet/>
      <dgm:spPr/>
      <dgm:t>
        <a:bodyPr/>
        <a:lstStyle/>
        <a:p>
          <a:endParaRPr lang="it-IT"/>
        </a:p>
      </dgm:t>
    </dgm:pt>
    <dgm:pt modelId="{3377D85E-656E-5645-A548-BD775419CBE8}">
      <dgm:prSet phldrT="[Testo]"/>
      <dgm:spPr/>
      <dgm:t>
        <a:bodyPr/>
        <a:lstStyle/>
        <a:p>
          <a:r>
            <a:rPr lang="it-IT" dirty="0" smtClean="0"/>
            <a:t>Sistema scolare femminile</a:t>
          </a:r>
          <a:endParaRPr lang="it-IT" dirty="0"/>
        </a:p>
      </dgm:t>
    </dgm:pt>
    <dgm:pt modelId="{9C01271C-990F-1245-859C-CDE011577DA2}" type="parTrans" cxnId="{557AAABE-A0E6-AE44-B0A3-44271FA49F32}">
      <dgm:prSet/>
      <dgm:spPr/>
      <dgm:t>
        <a:bodyPr/>
        <a:lstStyle/>
        <a:p>
          <a:endParaRPr lang="it-IT"/>
        </a:p>
      </dgm:t>
    </dgm:pt>
    <dgm:pt modelId="{7EB1447D-4DE4-264C-B3E3-FE4459CAF9F1}" type="sibTrans" cxnId="{557AAABE-A0E6-AE44-B0A3-44271FA49F32}">
      <dgm:prSet/>
      <dgm:spPr/>
      <dgm:t>
        <a:bodyPr/>
        <a:lstStyle/>
        <a:p>
          <a:endParaRPr lang="it-IT"/>
        </a:p>
      </dgm:t>
    </dgm:pt>
    <dgm:pt modelId="{D8273224-0E66-0D41-B617-BDC1D77D52B8}">
      <dgm:prSet phldrT="[Testo]"/>
      <dgm:spPr/>
      <dgm:t>
        <a:bodyPr/>
        <a:lstStyle/>
        <a:p>
          <a:r>
            <a:rPr lang="it-IT" dirty="0" smtClean="0"/>
            <a:t>Dal 2000</a:t>
          </a:r>
          <a:endParaRPr lang="it-IT" dirty="0"/>
        </a:p>
      </dgm:t>
    </dgm:pt>
    <dgm:pt modelId="{B5ABF349-0568-074E-85C1-C362FFFE2406}" type="parTrans" cxnId="{B7E40E22-B42B-474D-ABF6-D36C673A1B54}">
      <dgm:prSet/>
      <dgm:spPr/>
      <dgm:t>
        <a:bodyPr/>
        <a:lstStyle/>
        <a:p>
          <a:endParaRPr lang="it-IT"/>
        </a:p>
      </dgm:t>
    </dgm:pt>
    <dgm:pt modelId="{036852D5-552A-8C48-BD5A-2FAEA9BB6DFC}" type="sibTrans" cxnId="{B7E40E22-B42B-474D-ABF6-D36C673A1B54}">
      <dgm:prSet/>
      <dgm:spPr/>
      <dgm:t>
        <a:bodyPr/>
        <a:lstStyle/>
        <a:p>
          <a:endParaRPr lang="it-IT"/>
        </a:p>
      </dgm:t>
    </dgm:pt>
    <dgm:pt modelId="{029DBB59-D8FB-4D4B-932A-6D22191580BF}">
      <dgm:prSet phldrT="[Testo]"/>
      <dgm:spPr/>
      <dgm:t>
        <a:bodyPr/>
        <a:lstStyle/>
        <a:p>
          <a:r>
            <a:rPr lang="it-IT" dirty="0" smtClean="0"/>
            <a:t>Banche per sole donne</a:t>
          </a:r>
          <a:endParaRPr lang="it-IT" dirty="0"/>
        </a:p>
      </dgm:t>
    </dgm:pt>
    <dgm:pt modelId="{CB160B6B-3E6D-7A47-9B37-E58582F452FF}" type="parTrans" cxnId="{FF8984A2-9B1B-FB49-8C03-68CA7706DAC3}">
      <dgm:prSet/>
      <dgm:spPr/>
      <dgm:t>
        <a:bodyPr/>
        <a:lstStyle/>
        <a:p>
          <a:endParaRPr lang="it-IT"/>
        </a:p>
      </dgm:t>
    </dgm:pt>
    <dgm:pt modelId="{12184972-6A8C-0347-83B3-EF8DE69F4419}" type="sibTrans" cxnId="{FF8984A2-9B1B-FB49-8C03-68CA7706DAC3}">
      <dgm:prSet/>
      <dgm:spPr/>
      <dgm:t>
        <a:bodyPr/>
        <a:lstStyle/>
        <a:p>
          <a:endParaRPr lang="it-IT"/>
        </a:p>
      </dgm:t>
    </dgm:pt>
    <dgm:pt modelId="{397FB4E2-9FEA-1A41-B006-B417AA36ADE4}">
      <dgm:prSet phldrT="[Testo]"/>
      <dgm:spPr/>
      <dgm:t>
        <a:bodyPr/>
        <a:lstStyle/>
        <a:p>
          <a:r>
            <a:rPr lang="it-IT" dirty="0" smtClean="0"/>
            <a:t>Ristoranti per sole donne</a:t>
          </a:r>
          <a:endParaRPr lang="it-IT" dirty="0"/>
        </a:p>
      </dgm:t>
    </dgm:pt>
    <dgm:pt modelId="{5B52E338-ECD9-C347-A1F6-9D3B62E0E80B}" type="parTrans" cxnId="{BE7823AC-3454-9641-8C82-8377B6138C03}">
      <dgm:prSet/>
      <dgm:spPr/>
      <dgm:t>
        <a:bodyPr/>
        <a:lstStyle/>
        <a:p>
          <a:endParaRPr lang="it-IT"/>
        </a:p>
      </dgm:t>
    </dgm:pt>
    <dgm:pt modelId="{DF905568-29E7-F34C-8679-D5F5F0C17F7B}" type="sibTrans" cxnId="{BE7823AC-3454-9641-8C82-8377B6138C03}">
      <dgm:prSet/>
      <dgm:spPr/>
      <dgm:t>
        <a:bodyPr/>
        <a:lstStyle/>
        <a:p>
          <a:endParaRPr lang="it-IT"/>
        </a:p>
      </dgm:t>
    </dgm:pt>
    <dgm:pt modelId="{F28A4D9C-B288-1445-8564-224104589A80}">
      <dgm:prSet phldrT="[Testo]"/>
      <dgm:spPr/>
      <dgm:t>
        <a:bodyPr/>
        <a:lstStyle/>
        <a:p>
          <a:r>
            <a:rPr lang="it-IT" dirty="0" smtClean="0"/>
            <a:t>Divieto di libero movimento</a:t>
          </a:r>
          <a:endParaRPr lang="it-IT" dirty="0"/>
        </a:p>
      </dgm:t>
    </dgm:pt>
    <dgm:pt modelId="{754AE2BD-79AD-504D-8931-7E038D14440C}" type="parTrans" cxnId="{2083708B-DEB2-5545-841D-3E7FA8ED458E}">
      <dgm:prSet/>
      <dgm:spPr/>
      <dgm:t>
        <a:bodyPr/>
        <a:lstStyle/>
        <a:p>
          <a:endParaRPr lang="it-IT"/>
        </a:p>
      </dgm:t>
    </dgm:pt>
    <dgm:pt modelId="{F2CA9E24-D778-2049-BBB0-C4B83ACCB06D}" type="sibTrans" cxnId="{2083708B-DEB2-5545-841D-3E7FA8ED458E}">
      <dgm:prSet/>
      <dgm:spPr/>
      <dgm:t>
        <a:bodyPr/>
        <a:lstStyle/>
        <a:p>
          <a:endParaRPr lang="it-IT"/>
        </a:p>
      </dgm:t>
    </dgm:pt>
    <dgm:pt modelId="{E9433AA8-5CF0-B94C-B365-A29632E14FA8}">
      <dgm:prSet phldrT="[Testo]"/>
      <dgm:spPr/>
      <dgm:t>
        <a:bodyPr/>
        <a:lstStyle/>
        <a:p>
          <a:r>
            <a:rPr lang="it-IT" dirty="0" smtClean="0"/>
            <a:t>Divieto di lavoro in ambienti misti</a:t>
          </a:r>
          <a:endParaRPr lang="it-IT" dirty="0"/>
        </a:p>
      </dgm:t>
    </dgm:pt>
    <dgm:pt modelId="{B001BCEC-5B6A-1E45-B4E3-63153465F75A}" type="parTrans" cxnId="{670162E5-832F-4244-BB4B-E60AC5187AFB}">
      <dgm:prSet/>
      <dgm:spPr/>
      <dgm:t>
        <a:bodyPr/>
        <a:lstStyle/>
        <a:p>
          <a:endParaRPr lang="it-IT"/>
        </a:p>
      </dgm:t>
    </dgm:pt>
    <dgm:pt modelId="{40B30863-1485-C249-80D7-6783DEFDF79A}" type="sibTrans" cxnId="{670162E5-832F-4244-BB4B-E60AC5187AFB}">
      <dgm:prSet/>
      <dgm:spPr/>
      <dgm:t>
        <a:bodyPr/>
        <a:lstStyle/>
        <a:p>
          <a:endParaRPr lang="it-IT"/>
        </a:p>
      </dgm:t>
    </dgm:pt>
    <dgm:pt modelId="{BFF11A3E-7623-4144-84B8-F43449264462}">
      <dgm:prSet phldrT="[Testo]"/>
      <dgm:spPr/>
      <dgm:t>
        <a:bodyPr/>
        <a:lstStyle/>
        <a:p>
          <a:endParaRPr lang="it-IT" dirty="0"/>
        </a:p>
      </dgm:t>
    </dgm:pt>
    <dgm:pt modelId="{1B1A6438-7C86-824A-A4B6-834B50AEF409}" type="parTrans" cxnId="{4D062D99-1FD4-3547-8779-8ADAC922688A}">
      <dgm:prSet/>
      <dgm:spPr/>
      <dgm:t>
        <a:bodyPr/>
        <a:lstStyle/>
        <a:p>
          <a:endParaRPr lang="it-IT"/>
        </a:p>
      </dgm:t>
    </dgm:pt>
    <dgm:pt modelId="{7C41B12A-F443-9A40-B883-E2B9DB8AE27B}" type="sibTrans" cxnId="{4D062D99-1FD4-3547-8779-8ADAC922688A}">
      <dgm:prSet/>
      <dgm:spPr/>
      <dgm:t>
        <a:bodyPr/>
        <a:lstStyle/>
        <a:p>
          <a:endParaRPr lang="it-IT"/>
        </a:p>
      </dgm:t>
    </dgm:pt>
    <dgm:pt modelId="{88C0D7FA-832F-334F-9AA8-DA478848D45B}">
      <dgm:prSet phldrT="[Testo]"/>
      <dgm:spPr/>
      <dgm:t>
        <a:bodyPr/>
        <a:lstStyle/>
        <a:p>
          <a:r>
            <a:rPr lang="it-IT" dirty="0" smtClean="0"/>
            <a:t>Permessi di lavoro in ambienti segregati</a:t>
          </a:r>
          <a:endParaRPr lang="it-IT" dirty="0"/>
        </a:p>
      </dgm:t>
    </dgm:pt>
    <dgm:pt modelId="{58C7704B-A207-A94A-91C4-A38318B05D51}" type="parTrans" cxnId="{C1EF882E-AE3D-464F-817F-0EC737DB30F3}">
      <dgm:prSet/>
      <dgm:spPr/>
      <dgm:t>
        <a:bodyPr/>
        <a:lstStyle/>
        <a:p>
          <a:endParaRPr lang="it-IT"/>
        </a:p>
      </dgm:t>
    </dgm:pt>
    <dgm:pt modelId="{62D49520-6571-E14D-92C7-8307AE205358}" type="sibTrans" cxnId="{C1EF882E-AE3D-464F-817F-0EC737DB30F3}">
      <dgm:prSet/>
      <dgm:spPr/>
      <dgm:t>
        <a:bodyPr/>
        <a:lstStyle/>
        <a:p>
          <a:endParaRPr lang="it-IT"/>
        </a:p>
      </dgm:t>
    </dgm:pt>
    <dgm:pt modelId="{3E49AC9F-6367-7A45-8BF6-59B40FEE1E2A}">
      <dgm:prSet phldrT="[Testo]"/>
      <dgm:spPr/>
      <dgm:t>
        <a:bodyPr/>
        <a:lstStyle/>
        <a:p>
          <a:r>
            <a:rPr lang="it-IT" dirty="0" smtClean="0"/>
            <a:t>Prima avvocatessa e poliziotta</a:t>
          </a:r>
          <a:endParaRPr lang="it-IT" dirty="0"/>
        </a:p>
      </dgm:t>
    </dgm:pt>
    <dgm:pt modelId="{8E17EAD4-778E-964C-A701-2563F79430A9}" type="parTrans" cxnId="{2EAD98CD-FFAB-1A48-9C15-B0B82F288C4C}">
      <dgm:prSet/>
      <dgm:spPr/>
      <dgm:t>
        <a:bodyPr/>
        <a:lstStyle/>
        <a:p>
          <a:endParaRPr lang="it-IT"/>
        </a:p>
      </dgm:t>
    </dgm:pt>
    <dgm:pt modelId="{C359668B-EA09-274D-9B8A-3D7C87940DCC}" type="sibTrans" cxnId="{2EAD98CD-FFAB-1A48-9C15-B0B82F288C4C}">
      <dgm:prSet/>
      <dgm:spPr/>
      <dgm:t>
        <a:bodyPr/>
        <a:lstStyle/>
        <a:p>
          <a:endParaRPr lang="it-IT"/>
        </a:p>
      </dgm:t>
    </dgm:pt>
    <dgm:pt modelId="{FAF9E476-06AB-F647-AAA5-021E303692C3}">
      <dgm:prSet phldrT="[Testo]"/>
      <dgm:spPr/>
      <dgm:t>
        <a:bodyPr/>
        <a:lstStyle/>
        <a:p>
          <a:endParaRPr lang="it-IT" dirty="0"/>
        </a:p>
      </dgm:t>
    </dgm:pt>
    <dgm:pt modelId="{D9D71F5A-E410-9D44-BBFB-8F57DD66E4E4}" type="parTrans" cxnId="{17DF8463-A568-6649-9C2B-C4A948BC36E4}">
      <dgm:prSet/>
      <dgm:spPr/>
      <dgm:t>
        <a:bodyPr/>
        <a:lstStyle/>
        <a:p>
          <a:endParaRPr lang="it-IT"/>
        </a:p>
      </dgm:t>
    </dgm:pt>
    <dgm:pt modelId="{E6C19FE7-5326-9F47-927E-9C070ECC99C6}" type="sibTrans" cxnId="{17DF8463-A568-6649-9C2B-C4A948BC36E4}">
      <dgm:prSet/>
      <dgm:spPr/>
      <dgm:t>
        <a:bodyPr/>
        <a:lstStyle/>
        <a:p>
          <a:endParaRPr lang="it-IT"/>
        </a:p>
      </dgm:t>
    </dgm:pt>
    <dgm:pt modelId="{06D21B8F-7ED9-404C-91B0-8A09FC2779BA}">
      <dgm:prSet phldrT="[Testo]"/>
      <dgm:spPr/>
      <dgm:t>
        <a:bodyPr/>
        <a:lstStyle/>
        <a:p>
          <a:r>
            <a:rPr lang="it-IT" dirty="0" smtClean="0"/>
            <a:t>Prime ricercatrici, professoresse, donne medico</a:t>
          </a:r>
          <a:endParaRPr lang="it-IT" dirty="0"/>
        </a:p>
      </dgm:t>
    </dgm:pt>
    <dgm:pt modelId="{A9EAD083-D13A-D34A-9BCC-8B21B47E0D25}" type="parTrans" cxnId="{255FF8A6-6C23-CE45-814D-6636FEA5C43D}">
      <dgm:prSet/>
      <dgm:spPr/>
      <dgm:t>
        <a:bodyPr/>
        <a:lstStyle/>
        <a:p>
          <a:endParaRPr lang="it-IT"/>
        </a:p>
      </dgm:t>
    </dgm:pt>
    <dgm:pt modelId="{A1E67F0D-7C96-4447-AAEF-52D24525818F}" type="sibTrans" cxnId="{255FF8A6-6C23-CE45-814D-6636FEA5C43D}">
      <dgm:prSet/>
      <dgm:spPr/>
      <dgm:t>
        <a:bodyPr/>
        <a:lstStyle/>
        <a:p>
          <a:endParaRPr lang="it-IT"/>
        </a:p>
      </dgm:t>
    </dgm:pt>
    <dgm:pt modelId="{FE179DB8-301F-5C40-9660-B3B4D8CB36FE}">
      <dgm:prSet phldrT="[Testo]"/>
      <dgm:spPr/>
      <dgm:t>
        <a:bodyPr/>
        <a:lstStyle/>
        <a:p>
          <a:r>
            <a:rPr lang="it-IT" dirty="0" smtClean="0"/>
            <a:t>2015: prima partecipazione alle elezioni</a:t>
          </a:r>
          <a:endParaRPr lang="it-IT" dirty="0"/>
        </a:p>
      </dgm:t>
    </dgm:pt>
    <dgm:pt modelId="{DDDBB54B-0D68-2E4B-A7DB-7CC12E326F3A}" type="parTrans" cxnId="{6BF85E5E-ED3C-1E43-87D4-78B46AB2BF90}">
      <dgm:prSet/>
      <dgm:spPr/>
      <dgm:t>
        <a:bodyPr/>
        <a:lstStyle/>
        <a:p>
          <a:endParaRPr lang="it-IT"/>
        </a:p>
      </dgm:t>
    </dgm:pt>
    <dgm:pt modelId="{3FF12201-45BE-5B49-B648-C32624B8B38C}" type="sibTrans" cxnId="{6BF85E5E-ED3C-1E43-87D4-78B46AB2BF90}">
      <dgm:prSet/>
      <dgm:spPr/>
      <dgm:t>
        <a:bodyPr/>
        <a:lstStyle/>
        <a:p>
          <a:endParaRPr lang="it-IT"/>
        </a:p>
      </dgm:t>
    </dgm:pt>
    <dgm:pt modelId="{B7DEA039-6595-A640-A2D9-71DA8CFC76B6}">
      <dgm:prSet phldrT="[Testo]"/>
      <dgm:spPr/>
      <dgm:t>
        <a:bodyPr/>
        <a:lstStyle/>
        <a:p>
          <a:endParaRPr lang="it-IT" dirty="0"/>
        </a:p>
      </dgm:t>
    </dgm:pt>
    <dgm:pt modelId="{C62AD406-932A-1142-B92A-4ADFDFD90ADF}" type="parTrans" cxnId="{4C447B21-3F15-F94F-BA2A-556603B462D1}">
      <dgm:prSet/>
      <dgm:spPr/>
      <dgm:t>
        <a:bodyPr/>
        <a:lstStyle/>
        <a:p>
          <a:endParaRPr lang="it-IT"/>
        </a:p>
      </dgm:t>
    </dgm:pt>
    <dgm:pt modelId="{9128684D-A61E-A946-9D89-601E515E5641}" type="sibTrans" cxnId="{4C447B21-3F15-F94F-BA2A-556603B462D1}">
      <dgm:prSet/>
      <dgm:spPr/>
      <dgm:t>
        <a:bodyPr/>
        <a:lstStyle/>
        <a:p>
          <a:endParaRPr lang="it-IT"/>
        </a:p>
      </dgm:t>
    </dgm:pt>
    <dgm:pt modelId="{91390781-4B18-CC45-8958-02C7880D168F}">
      <dgm:prSet phldrT="[Testo]"/>
      <dgm:spPr/>
      <dgm:t>
        <a:bodyPr/>
        <a:lstStyle/>
        <a:p>
          <a:r>
            <a:rPr lang="it-IT" dirty="0" smtClean="0"/>
            <a:t>Apertura del mondo dei media</a:t>
          </a:r>
          <a:endParaRPr lang="it-IT" dirty="0"/>
        </a:p>
      </dgm:t>
    </dgm:pt>
    <dgm:pt modelId="{3DA86E09-F81E-3C42-ACA0-DCB8717F8546}" type="parTrans" cxnId="{35F3197B-7D34-FC4C-AAC7-F782401698DE}">
      <dgm:prSet/>
      <dgm:spPr/>
      <dgm:t>
        <a:bodyPr/>
        <a:lstStyle/>
        <a:p>
          <a:endParaRPr lang="it-IT"/>
        </a:p>
      </dgm:t>
    </dgm:pt>
    <dgm:pt modelId="{6040EB23-CBE9-BF4E-9217-C3C406E9E11E}" type="sibTrans" cxnId="{35F3197B-7D34-FC4C-AAC7-F782401698DE}">
      <dgm:prSet/>
      <dgm:spPr/>
      <dgm:t>
        <a:bodyPr/>
        <a:lstStyle/>
        <a:p>
          <a:endParaRPr lang="it-IT"/>
        </a:p>
      </dgm:t>
    </dgm:pt>
    <dgm:pt modelId="{D7F35EC1-C1AE-364F-ACD3-1A280ED7D68A}">
      <dgm:prSet phldrT="[Testo]"/>
      <dgm:spPr/>
      <dgm:t>
        <a:bodyPr/>
        <a:lstStyle/>
        <a:p>
          <a:r>
            <a:rPr lang="it-IT" dirty="0" smtClean="0"/>
            <a:t>Sfruttamento sessuale o matrimoni temporanei (</a:t>
          </a:r>
          <a:r>
            <a:rPr lang="it-IT" dirty="0" err="1" smtClean="0"/>
            <a:t>nikah</a:t>
          </a:r>
          <a:r>
            <a:rPr lang="it-IT" dirty="0" smtClean="0"/>
            <a:t>/</a:t>
          </a:r>
          <a:r>
            <a:rPr lang="it-IT" dirty="0" err="1" smtClean="0"/>
            <a:t>zawaj</a:t>
          </a:r>
          <a:r>
            <a:rPr lang="it-IT" dirty="0" smtClean="0"/>
            <a:t> al-</a:t>
          </a:r>
          <a:r>
            <a:rPr lang="it-IT" dirty="0" err="1" smtClean="0"/>
            <a:t>misyar</a:t>
          </a:r>
          <a:r>
            <a:rPr lang="it-IT" dirty="0" smtClean="0"/>
            <a:t>)?</a:t>
          </a:r>
          <a:endParaRPr lang="it-IT" dirty="0"/>
        </a:p>
      </dgm:t>
    </dgm:pt>
    <dgm:pt modelId="{CCDD6955-F413-5B45-B316-DEBC0AF7976A}" type="parTrans" cxnId="{5E13681A-2879-9948-8F7C-445BA9313444}">
      <dgm:prSet/>
      <dgm:spPr/>
      <dgm:t>
        <a:bodyPr/>
        <a:lstStyle/>
        <a:p>
          <a:endParaRPr lang="it-IT"/>
        </a:p>
      </dgm:t>
    </dgm:pt>
    <dgm:pt modelId="{93DE7F4F-520E-D749-A29B-B10E71FBEF2D}" type="sibTrans" cxnId="{5E13681A-2879-9948-8F7C-445BA9313444}">
      <dgm:prSet/>
      <dgm:spPr/>
      <dgm:t>
        <a:bodyPr/>
        <a:lstStyle/>
        <a:p>
          <a:endParaRPr lang="it-IT"/>
        </a:p>
      </dgm:t>
    </dgm:pt>
    <dgm:pt modelId="{5CDFC331-9793-5B48-9037-586DCFCB541F}" type="pres">
      <dgm:prSet presAssocID="{FE5CDCC3-3A8E-D74B-B67D-888A0AA9EE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E71174F-719B-9349-A656-8510C0F6BE5D}" type="pres">
      <dgm:prSet presAssocID="{CE4E428D-CCB0-AC43-8DC0-2240DD027BBA}" presName="composite" presStyleCnt="0"/>
      <dgm:spPr/>
    </dgm:pt>
    <dgm:pt modelId="{5E0EBEB9-4ECE-724C-8F3A-F95190B1F9C8}" type="pres">
      <dgm:prSet presAssocID="{CE4E428D-CCB0-AC43-8DC0-2240DD027BB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EC18A5-8E25-BE45-8917-4A36EEC169D2}" type="pres">
      <dgm:prSet presAssocID="{CE4E428D-CCB0-AC43-8DC0-2240DD027BB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47CA3F-D003-2A4E-A430-86A31CE1428E}" type="pres">
      <dgm:prSet presAssocID="{C7CAFBC6-EA8E-4946-866D-3D7E8B3B5D98}" presName="space" presStyleCnt="0"/>
      <dgm:spPr/>
    </dgm:pt>
    <dgm:pt modelId="{53977AB9-3106-954A-8C63-5C923E895A95}" type="pres">
      <dgm:prSet presAssocID="{C394280D-3596-F847-A0A0-33BBFD763301}" presName="composite" presStyleCnt="0"/>
      <dgm:spPr/>
    </dgm:pt>
    <dgm:pt modelId="{CB07F33F-CD5D-CF43-9460-68E550A7182A}" type="pres">
      <dgm:prSet presAssocID="{C394280D-3596-F847-A0A0-33BBFD76330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C19D994-54C5-0640-9DCC-16C937470752}" type="pres">
      <dgm:prSet presAssocID="{C394280D-3596-F847-A0A0-33BBFD76330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89CAD2-968E-D145-BCC5-FE75769E3626}" type="pres">
      <dgm:prSet presAssocID="{5C41B8EC-313D-1C4D-BB0F-C96832F63973}" presName="space" presStyleCnt="0"/>
      <dgm:spPr/>
    </dgm:pt>
    <dgm:pt modelId="{DBDDE6C3-5E27-0E4F-9AEF-052ECE0788AD}" type="pres">
      <dgm:prSet presAssocID="{D8273224-0E66-0D41-B617-BDC1D77D52B8}" presName="composite" presStyleCnt="0"/>
      <dgm:spPr/>
    </dgm:pt>
    <dgm:pt modelId="{634A9364-AB8E-8B4D-A96E-B880BB3F66B6}" type="pres">
      <dgm:prSet presAssocID="{D8273224-0E66-0D41-B617-BDC1D77D52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297C325-D3A5-CB46-921F-AA34A129EF23}" type="pres">
      <dgm:prSet presAssocID="{D8273224-0E66-0D41-B617-BDC1D77D52B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7E14C19-393E-D941-8F60-7E3F2C8FBFE4}" type="presOf" srcId="{D7F35EC1-C1AE-364F-ACD3-1A280ED7D68A}" destId="{14EC18A5-8E25-BE45-8917-4A36EEC169D2}" srcOrd="0" destOrd="4" presId="urn:microsoft.com/office/officeart/2005/8/layout/hList1"/>
    <dgm:cxn modelId="{B7E40E22-B42B-474D-ABF6-D36C673A1B54}" srcId="{FE5CDCC3-3A8E-D74B-B67D-888A0AA9EE7E}" destId="{D8273224-0E66-0D41-B617-BDC1D77D52B8}" srcOrd="2" destOrd="0" parTransId="{B5ABF349-0568-074E-85C1-C362FFFE2406}" sibTransId="{036852D5-552A-8C48-BD5A-2FAEA9BB6DFC}"/>
    <dgm:cxn modelId="{6BF85E5E-ED3C-1E43-87D4-78B46AB2BF90}" srcId="{D8273224-0E66-0D41-B617-BDC1D77D52B8}" destId="{FE179DB8-301F-5C40-9660-B3B4D8CB36FE}" srcOrd="3" destOrd="0" parTransId="{DDDBB54B-0D68-2E4B-A7DB-7CC12E326F3A}" sibTransId="{3FF12201-45BE-5B49-B648-C32624B8B38C}"/>
    <dgm:cxn modelId="{91E465D0-3875-F94D-AE70-3E1D62C7FAEA}" type="presOf" srcId="{029DBB59-D8FB-4D4B-932A-6D22191580BF}" destId="{C297C325-D3A5-CB46-921F-AA34A129EF23}" srcOrd="0" destOrd="0" presId="urn:microsoft.com/office/officeart/2005/8/layout/hList1"/>
    <dgm:cxn modelId="{FC3858BE-20AA-AC41-AC32-BF5C922E7E35}" srcId="{FE5CDCC3-3A8E-D74B-B67D-888A0AA9EE7E}" destId="{C394280D-3596-F847-A0A0-33BBFD763301}" srcOrd="1" destOrd="0" parTransId="{95EA576F-D3CF-DF4C-A636-FAE876F1B60A}" sibTransId="{5C41B8EC-313D-1C4D-BB0F-C96832F63973}"/>
    <dgm:cxn modelId="{557AAABE-A0E6-AE44-B0A3-44271FA49F32}" srcId="{C394280D-3596-F847-A0A0-33BBFD763301}" destId="{3377D85E-656E-5645-A548-BD775419CBE8}" srcOrd="1" destOrd="0" parTransId="{9C01271C-990F-1245-859C-CDE011577DA2}" sibTransId="{7EB1447D-4DE4-264C-B3E3-FE4459CAF9F1}"/>
    <dgm:cxn modelId="{92E2A188-1857-CF40-AEB5-0918EFF455D0}" type="presOf" srcId="{E9433AA8-5CF0-B94C-B365-A29632E14FA8}" destId="{14EC18A5-8E25-BE45-8917-4A36EEC169D2}" srcOrd="0" destOrd="3" presId="urn:microsoft.com/office/officeart/2005/8/layout/hList1"/>
    <dgm:cxn modelId="{EB7982AE-8836-8848-8C4A-9B1908398D14}" type="presOf" srcId="{D8273224-0E66-0D41-B617-BDC1D77D52B8}" destId="{634A9364-AB8E-8B4D-A96E-B880BB3F66B6}" srcOrd="0" destOrd="0" presId="urn:microsoft.com/office/officeart/2005/8/layout/hList1"/>
    <dgm:cxn modelId="{8F81879F-1155-2644-82D5-1D2B5E5986FD}" type="presOf" srcId="{FE179DB8-301F-5C40-9660-B3B4D8CB36FE}" destId="{C297C325-D3A5-CB46-921F-AA34A129EF23}" srcOrd="0" destOrd="3" presId="urn:microsoft.com/office/officeart/2005/8/layout/hList1"/>
    <dgm:cxn modelId="{FF8984A2-9B1B-FB49-8C03-68CA7706DAC3}" srcId="{D8273224-0E66-0D41-B617-BDC1D77D52B8}" destId="{029DBB59-D8FB-4D4B-932A-6D22191580BF}" srcOrd="0" destOrd="0" parTransId="{CB160B6B-3E6D-7A47-9B37-E58582F452FF}" sibTransId="{12184972-6A8C-0347-83B3-EF8DE69F4419}"/>
    <dgm:cxn modelId="{0066D23F-516E-8243-953B-D16307A576E9}" type="presOf" srcId="{3377D85E-656E-5645-A548-BD775419CBE8}" destId="{EC19D994-54C5-0640-9DCC-16C937470752}" srcOrd="0" destOrd="1" presId="urn:microsoft.com/office/officeart/2005/8/layout/hList1"/>
    <dgm:cxn modelId="{AB77D2B1-3768-514E-9CB8-17761BCD026A}" srcId="{CE4E428D-CCB0-AC43-8DC0-2240DD027BBA}" destId="{A3D4AF7A-F089-2945-9AC9-2EFCACC6972E}" srcOrd="1" destOrd="0" parTransId="{6D334BF3-A989-FA4A-87DF-29603709ED0D}" sibTransId="{A54C7FF5-DE5E-3042-A2FE-0115C92C203D}"/>
    <dgm:cxn modelId="{942A139E-DB31-E04C-8917-F24532E73843}" type="presOf" srcId="{A9DFBA3A-3876-B041-9854-732F5958125F}" destId="{EC19D994-54C5-0640-9DCC-16C937470752}" srcOrd="0" destOrd="0" presId="urn:microsoft.com/office/officeart/2005/8/layout/hList1"/>
    <dgm:cxn modelId="{3F864905-2AA8-414A-82DB-4842DB6BC3D9}" type="presOf" srcId="{3E49AC9F-6367-7A45-8BF6-59B40FEE1E2A}" destId="{C297C325-D3A5-CB46-921F-AA34A129EF23}" srcOrd="0" destOrd="2" presId="urn:microsoft.com/office/officeart/2005/8/layout/hList1"/>
    <dgm:cxn modelId="{35F3197B-7D34-FC4C-AAC7-F782401698DE}" srcId="{D8273224-0E66-0D41-B617-BDC1D77D52B8}" destId="{91390781-4B18-CC45-8958-02C7880D168F}" srcOrd="4" destOrd="0" parTransId="{3DA86E09-F81E-3C42-ACA0-DCB8717F8546}" sibTransId="{6040EB23-CBE9-BF4E-9217-C3C406E9E11E}"/>
    <dgm:cxn modelId="{9D131911-6E52-B349-951A-0F86C5DD50A3}" srcId="{C394280D-3596-F847-A0A0-33BBFD763301}" destId="{A9DFBA3A-3876-B041-9854-732F5958125F}" srcOrd="0" destOrd="0" parTransId="{1DB76C1B-1FA3-144C-A54A-D07C6E00B849}" sibTransId="{2BE511E7-619F-0A46-ACC4-933B7F1F60F4}"/>
    <dgm:cxn modelId="{2083708B-DEB2-5545-841D-3E7FA8ED458E}" srcId="{CE4E428D-CCB0-AC43-8DC0-2240DD027BBA}" destId="{F28A4D9C-B288-1445-8564-224104589A80}" srcOrd="2" destOrd="0" parTransId="{754AE2BD-79AD-504D-8931-7E038D14440C}" sibTransId="{F2CA9E24-D778-2049-BBB0-C4B83ACCB06D}"/>
    <dgm:cxn modelId="{17DF8463-A568-6649-9C2B-C4A948BC36E4}" srcId="{D8273224-0E66-0D41-B617-BDC1D77D52B8}" destId="{FAF9E476-06AB-F647-AAA5-021E303692C3}" srcOrd="6" destOrd="0" parTransId="{D9D71F5A-E410-9D44-BBFB-8F57DD66E4E4}" sibTransId="{E6C19FE7-5326-9F47-927E-9C070ECC99C6}"/>
    <dgm:cxn modelId="{4D062D99-1FD4-3547-8779-8ADAC922688A}" srcId="{C394280D-3596-F847-A0A0-33BBFD763301}" destId="{BFF11A3E-7623-4144-84B8-F43449264462}" srcOrd="4" destOrd="0" parTransId="{1B1A6438-7C86-824A-A4B6-834B50AEF409}" sibTransId="{7C41B12A-F443-9A40-B883-E2B9DB8AE27B}"/>
    <dgm:cxn modelId="{0E3B180A-F621-0543-94DE-8C0F330794AA}" type="presOf" srcId="{F28A4D9C-B288-1445-8564-224104589A80}" destId="{14EC18A5-8E25-BE45-8917-4A36EEC169D2}" srcOrd="0" destOrd="2" presId="urn:microsoft.com/office/officeart/2005/8/layout/hList1"/>
    <dgm:cxn modelId="{292A0327-91FD-2248-B383-FF8A3DA4D874}" type="presOf" srcId="{BFF11A3E-7623-4144-84B8-F43449264462}" destId="{EC19D994-54C5-0640-9DCC-16C937470752}" srcOrd="0" destOrd="4" presId="urn:microsoft.com/office/officeart/2005/8/layout/hList1"/>
    <dgm:cxn modelId="{02DCF2E1-56FA-A744-B982-7BACB8DD530D}" type="presOf" srcId="{88C0D7FA-832F-334F-9AA8-DA478848D45B}" destId="{EC19D994-54C5-0640-9DCC-16C937470752}" srcOrd="0" destOrd="2" presId="urn:microsoft.com/office/officeart/2005/8/layout/hList1"/>
    <dgm:cxn modelId="{082F2DCF-1F30-8547-97C3-1DBAACF3FD76}" type="presOf" srcId="{91390781-4B18-CC45-8958-02C7880D168F}" destId="{C297C325-D3A5-CB46-921F-AA34A129EF23}" srcOrd="0" destOrd="4" presId="urn:microsoft.com/office/officeart/2005/8/layout/hList1"/>
    <dgm:cxn modelId="{56496F98-BE09-CD4D-ADD7-E3D5CD378665}" type="presOf" srcId="{FE5CDCC3-3A8E-D74B-B67D-888A0AA9EE7E}" destId="{5CDFC331-9793-5B48-9037-586DCFCB541F}" srcOrd="0" destOrd="0" presId="urn:microsoft.com/office/officeart/2005/8/layout/hList1"/>
    <dgm:cxn modelId="{1ABD636E-CCDA-894E-9448-0D73B62048E0}" srcId="{FE5CDCC3-3A8E-D74B-B67D-888A0AA9EE7E}" destId="{CE4E428D-CCB0-AC43-8DC0-2240DD027BBA}" srcOrd="0" destOrd="0" parTransId="{C5E991CF-0827-B949-8971-289BDC0FAED9}" sibTransId="{C7CAFBC6-EA8E-4946-866D-3D7E8B3B5D98}"/>
    <dgm:cxn modelId="{DCED4D61-C899-D445-A2D3-B81BCB2B31C1}" srcId="{CE4E428D-CCB0-AC43-8DC0-2240DD027BBA}" destId="{D8577EB7-A0C6-D946-BB46-E505AB438D3F}" srcOrd="0" destOrd="0" parTransId="{5E9B8819-EDDE-D24A-B7C6-54D717A7C5A3}" sibTransId="{2ECB87F3-7D0E-924C-B31B-D8E8A31CB3BE}"/>
    <dgm:cxn modelId="{92328BE3-CE56-D544-905A-5A395FF1A1A3}" type="presOf" srcId="{FAF9E476-06AB-F647-AAA5-021E303692C3}" destId="{C297C325-D3A5-CB46-921F-AA34A129EF23}" srcOrd="0" destOrd="6" presId="urn:microsoft.com/office/officeart/2005/8/layout/hList1"/>
    <dgm:cxn modelId="{670162E5-832F-4244-BB4B-E60AC5187AFB}" srcId="{CE4E428D-CCB0-AC43-8DC0-2240DD027BBA}" destId="{E9433AA8-5CF0-B94C-B365-A29632E14FA8}" srcOrd="3" destOrd="0" parTransId="{B001BCEC-5B6A-1E45-B4E3-63153465F75A}" sibTransId="{40B30863-1485-C249-80D7-6783DEFDF79A}"/>
    <dgm:cxn modelId="{C1EF882E-AE3D-464F-817F-0EC737DB30F3}" srcId="{C394280D-3596-F847-A0A0-33BBFD763301}" destId="{88C0D7FA-832F-334F-9AA8-DA478848D45B}" srcOrd="2" destOrd="0" parTransId="{58C7704B-A207-A94A-91C4-A38318B05D51}" sibTransId="{62D49520-6571-E14D-92C7-8307AE205358}"/>
    <dgm:cxn modelId="{79537146-D569-9F49-946C-19551AA1A993}" type="presOf" srcId="{A3D4AF7A-F089-2945-9AC9-2EFCACC6972E}" destId="{14EC18A5-8E25-BE45-8917-4A36EEC169D2}" srcOrd="0" destOrd="1" presId="urn:microsoft.com/office/officeart/2005/8/layout/hList1"/>
    <dgm:cxn modelId="{255FF8A6-6C23-CE45-814D-6636FEA5C43D}" srcId="{C394280D-3596-F847-A0A0-33BBFD763301}" destId="{06D21B8F-7ED9-404C-91B0-8A09FC2779BA}" srcOrd="3" destOrd="0" parTransId="{A9EAD083-D13A-D34A-9BCC-8B21B47E0D25}" sibTransId="{A1E67F0D-7C96-4447-AAEF-52D24525818F}"/>
    <dgm:cxn modelId="{2EAD98CD-FFAB-1A48-9C15-B0B82F288C4C}" srcId="{D8273224-0E66-0D41-B617-BDC1D77D52B8}" destId="{3E49AC9F-6367-7A45-8BF6-59B40FEE1E2A}" srcOrd="2" destOrd="0" parTransId="{8E17EAD4-778E-964C-A701-2563F79430A9}" sibTransId="{C359668B-EA09-274D-9B8A-3D7C87940DCC}"/>
    <dgm:cxn modelId="{E0A713A2-91C1-5844-8C1A-28FCEF34EC03}" type="presOf" srcId="{B7DEA039-6595-A640-A2D9-71DA8CFC76B6}" destId="{C297C325-D3A5-CB46-921F-AA34A129EF23}" srcOrd="0" destOrd="5" presId="urn:microsoft.com/office/officeart/2005/8/layout/hList1"/>
    <dgm:cxn modelId="{49468EE9-8CB8-5146-A2E0-C67AA5A3ADB4}" type="presOf" srcId="{397FB4E2-9FEA-1A41-B006-B417AA36ADE4}" destId="{C297C325-D3A5-CB46-921F-AA34A129EF23}" srcOrd="0" destOrd="1" presId="urn:microsoft.com/office/officeart/2005/8/layout/hList1"/>
    <dgm:cxn modelId="{BE7823AC-3454-9641-8C82-8377B6138C03}" srcId="{D8273224-0E66-0D41-B617-BDC1D77D52B8}" destId="{397FB4E2-9FEA-1A41-B006-B417AA36ADE4}" srcOrd="1" destOrd="0" parTransId="{5B52E338-ECD9-C347-A1F6-9D3B62E0E80B}" sibTransId="{DF905568-29E7-F34C-8679-D5F5F0C17F7B}"/>
    <dgm:cxn modelId="{4C447B21-3F15-F94F-BA2A-556603B462D1}" srcId="{D8273224-0E66-0D41-B617-BDC1D77D52B8}" destId="{B7DEA039-6595-A640-A2D9-71DA8CFC76B6}" srcOrd="5" destOrd="0" parTransId="{C62AD406-932A-1142-B92A-4ADFDFD90ADF}" sibTransId="{9128684D-A61E-A946-9D89-601E515E5641}"/>
    <dgm:cxn modelId="{25C3F8A0-64E2-594A-908E-26404C9BE213}" type="presOf" srcId="{D8577EB7-A0C6-D946-BB46-E505AB438D3F}" destId="{14EC18A5-8E25-BE45-8917-4A36EEC169D2}" srcOrd="0" destOrd="0" presId="urn:microsoft.com/office/officeart/2005/8/layout/hList1"/>
    <dgm:cxn modelId="{5ECEE5C3-3E25-CE4E-99C5-B76DF60EF378}" type="presOf" srcId="{06D21B8F-7ED9-404C-91B0-8A09FC2779BA}" destId="{EC19D994-54C5-0640-9DCC-16C937470752}" srcOrd="0" destOrd="3" presId="urn:microsoft.com/office/officeart/2005/8/layout/hList1"/>
    <dgm:cxn modelId="{5E13681A-2879-9948-8F7C-445BA9313444}" srcId="{CE4E428D-CCB0-AC43-8DC0-2240DD027BBA}" destId="{D7F35EC1-C1AE-364F-ACD3-1A280ED7D68A}" srcOrd="4" destOrd="0" parTransId="{CCDD6955-F413-5B45-B316-DEBC0AF7976A}" sibTransId="{93DE7F4F-520E-D749-A29B-B10E71FBEF2D}"/>
    <dgm:cxn modelId="{D6C26919-93AF-E848-AFB2-EED46EEB7F88}" type="presOf" srcId="{C394280D-3596-F847-A0A0-33BBFD763301}" destId="{CB07F33F-CD5D-CF43-9460-68E550A7182A}" srcOrd="0" destOrd="0" presId="urn:microsoft.com/office/officeart/2005/8/layout/hList1"/>
    <dgm:cxn modelId="{90D508B1-B1E6-1640-821D-471B47CE68DF}" type="presOf" srcId="{CE4E428D-CCB0-AC43-8DC0-2240DD027BBA}" destId="{5E0EBEB9-4ECE-724C-8F3A-F95190B1F9C8}" srcOrd="0" destOrd="0" presId="urn:microsoft.com/office/officeart/2005/8/layout/hList1"/>
    <dgm:cxn modelId="{17AA2B17-87BC-D94C-9F15-44B1D7AF3E62}" type="presParOf" srcId="{5CDFC331-9793-5B48-9037-586DCFCB541F}" destId="{4E71174F-719B-9349-A656-8510C0F6BE5D}" srcOrd="0" destOrd="0" presId="urn:microsoft.com/office/officeart/2005/8/layout/hList1"/>
    <dgm:cxn modelId="{EB36ADA5-2F25-FD46-8F9A-59810CB15E4A}" type="presParOf" srcId="{4E71174F-719B-9349-A656-8510C0F6BE5D}" destId="{5E0EBEB9-4ECE-724C-8F3A-F95190B1F9C8}" srcOrd="0" destOrd="0" presId="urn:microsoft.com/office/officeart/2005/8/layout/hList1"/>
    <dgm:cxn modelId="{830C0D7B-7E1F-0640-96FB-B4812FBE82BA}" type="presParOf" srcId="{4E71174F-719B-9349-A656-8510C0F6BE5D}" destId="{14EC18A5-8E25-BE45-8917-4A36EEC169D2}" srcOrd="1" destOrd="0" presId="urn:microsoft.com/office/officeart/2005/8/layout/hList1"/>
    <dgm:cxn modelId="{F5C23230-62C6-8149-AF44-F3008FC9E9EB}" type="presParOf" srcId="{5CDFC331-9793-5B48-9037-586DCFCB541F}" destId="{3547CA3F-D003-2A4E-A430-86A31CE1428E}" srcOrd="1" destOrd="0" presId="urn:microsoft.com/office/officeart/2005/8/layout/hList1"/>
    <dgm:cxn modelId="{16791E6A-8098-9049-A699-14DDC1C84D99}" type="presParOf" srcId="{5CDFC331-9793-5B48-9037-586DCFCB541F}" destId="{53977AB9-3106-954A-8C63-5C923E895A95}" srcOrd="2" destOrd="0" presId="urn:microsoft.com/office/officeart/2005/8/layout/hList1"/>
    <dgm:cxn modelId="{F29C0706-26B7-DF4E-840B-963408020302}" type="presParOf" srcId="{53977AB9-3106-954A-8C63-5C923E895A95}" destId="{CB07F33F-CD5D-CF43-9460-68E550A7182A}" srcOrd="0" destOrd="0" presId="urn:microsoft.com/office/officeart/2005/8/layout/hList1"/>
    <dgm:cxn modelId="{7C26591F-2AD6-124E-979A-C346241FC7CB}" type="presParOf" srcId="{53977AB9-3106-954A-8C63-5C923E895A95}" destId="{EC19D994-54C5-0640-9DCC-16C937470752}" srcOrd="1" destOrd="0" presId="urn:microsoft.com/office/officeart/2005/8/layout/hList1"/>
    <dgm:cxn modelId="{97258A2A-E74D-AA44-9D9E-84EFC8ECB2B2}" type="presParOf" srcId="{5CDFC331-9793-5B48-9037-586DCFCB541F}" destId="{D089CAD2-968E-D145-BCC5-FE75769E3626}" srcOrd="3" destOrd="0" presId="urn:microsoft.com/office/officeart/2005/8/layout/hList1"/>
    <dgm:cxn modelId="{344FEA15-AC5E-224B-9B4B-623ED118E3C2}" type="presParOf" srcId="{5CDFC331-9793-5B48-9037-586DCFCB541F}" destId="{DBDDE6C3-5E27-0E4F-9AEF-052ECE0788AD}" srcOrd="4" destOrd="0" presId="urn:microsoft.com/office/officeart/2005/8/layout/hList1"/>
    <dgm:cxn modelId="{2836BAC7-14CE-EB46-80C2-F405B3A5D5E7}" type="presParOf" srcId="{DBDDE6C3-5E27-0E4F-9AEF-052ECE0788AD}" destId="{634A9364-AB8E-8B4D-A96E-B880BB3F66B6}" srcOrd="0" destOrd="0" presId="urn:microsoft.com/office/officeart/2005/8/layout/hList1"/>
    <dgm:cxn modelId="{75721BC8-D879-C44A-88E4-C599B3D8C669}" type="presParOf" srcId="{DBDDE6C3-5E27-0E4F-9AEF-052ECE0788AD}" destId="{C297C325-D3A5-CB46-921F-AA34A129EF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4E4B59F-30B9-9348-B3CE-186DED82DFE8}" type="doc">
      <dgm:prSet loTypeId="urn:microsoft.com/office/officeart/2005/8/layout/h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2E0894-01C8-EF45-A54A-585A2BDB9A64}">
      <dgm:prSet phldrT="[Testo]"/>
      <dgm:spPr/>
      <dgm:t>
        <a:bodyPr/>
        <a:lstStyle/>
        <a:p>
          <a:r>
            <a:rPr lang="it-IT" dirty="0" smtClean="0"/>
            <a:t>Crimine</a:t>
          </a:r>
          <a:endParaRPr lang="it-IT" dirty="0"/>
        </a:p>
      </dgm:t>
    </dgm:pt>
    <dgm:pt modelId="{9F139836-F706-0649-848E-F3938D068F71}" type="parTrans" cxnId="{8B8ABECC-F6AF-A04D-80C7-61B591E093E2}">
      <dgm:prSet/>
      <dgm:spPr/>
      <dgm:t>
        <a:bodyPr/>
        <a:lstStyle/>
        <a:p>
          <a:endParaRPr lang="it-IT"/>
        </a:p>
      </dgm:t>
    </dgm:pt>
    <dgm:pt modelId="{FB1299B8-6DAB-2D48-814D-41BA93CCD87C}" type="sibTrans" cxnId="{8B8ABECC-F6AF-A04D-80C7-61B591E093E2}">
      <dgm:prSet/>
      <dgm:spPr/>
      <dgm:t>
        <a:bodyPr/>
        <a:lstStyle/>
        <a:p>
          <a:endParaRPr lang="it-IT"/>
        </a:p>
      </dgm:t>
    </dgm:pt>
    <dgm:pt modelId="{DC3C6830-66D5-5F46-8928-AF4EF02165A3}">
      <dgm:prSet phldrT="[Testo]"/>
      <dgm:spPr/>
      <dgm:t>
        <a:bodyPr/>
        <a:lstStyle/>
        <a:p>
          <a:r>
            <a:rPr lang="it-IT" dirty="0" smtClean="0"/>
            <a:t>Pena di morte, castrazione chimica</a:t>
          </a:r>
          <a:endParaRPr lang="it-IT" dirty="0"/>
        </a:p>
      </dgm:t>
    </dgm:pt>
    <dgm:pt modelId="{CB5D14FA-D72D-5544-96F0-CFAFA47BBB12}" type="parTrans" cxnId="{5735676E-6C2A-484A-AF13-768A9E79F888}">
      <dgm:prSet/>
      <dgm:spPr/>
      <dgm:t>
        <a:bodyPr/>
        <a:lstStyle/>
        <a:p>
          <a:endParaRPr lang="it-IT"/>
        </a:p>
      </dgm:t>
    </dgm:pt>
    <dgm:pt modelId="{19113925-6B52-EF4D-ADC2-6D95D1686617}" type="sibTrans" cxnId="{5735676E-6C2A-484A-AF13-768A9E79F888}">
      <dgm:prSet/>
      <dgm:spPr/>
      <dgm:t>
        <a:bodyPr/>
        <a:lstStyle/>
        <a:p>
          <a:endParaRPr lang="it-IT"/>
        </a:p>
      </dgm:t>
    </dgm:pt>
    <dgm:pt modelId="{CF735807-EE46-D84C-9AA9-B094A38E9526}">
      <dgm:prSet phldrT="[Testo]"/>
      <dgm:spPr/>
      <dgm:t>
        <a:bodyPr/>
        <a:lstStyle/>
        <a:p>
          <a:r>
            <a:rPr lang="it-IT" dirty="0" smtClean="0"/>
            <a:t>Prigione, scudisciate o espulsione</a:t>
          </a:r>
          <a:endParaRPr lang="it-IT" dirty="0"/>
        </a:p>
      </dgm:t>
    </dgm:pt>
    <dgm:pt modelId="{38530ED1-DEC8-DF48-8094-A45C6FEF7F36}" type="parTrans" cxnId="{410E15E3-8FB0-5440-A95D-B0D477AF1C16}">
      <dgm:prSet/>
      <dgm:spPr/>
      <dgm:t>
        <a:bodyPr/>
        <a:lstStyle/>
        <a:p>
          <a:endParaRPr lang="it-IT"/>
        </a:p>
      </dgm:t>
    </dgm:pt>
    <dgm:pt modelId="{0C2558BE-F2D5-0646-84D2-9C4DCBABB557}" type="sibTrans" cxnId="{410E15E3-8FB0-5440-A95D-B0D477AF1C16}">
      <dgm:prSet/>
      <dgm:spPr/>
      <dgm:t>
        <a:bodyPr/>
        <a:lstStyle/>
        <a:p>
          <a:endParaRPr lang="it-IT"/>
        </a:p>
      </dgm:t>
    </dgm:pt>
    <dgm:pt modelId="{B4F1A059-A35B-704E-8765-A33DE7A13CF8}">
      <dgm:prSet phldrT="[Testo]"/>
      <dgm:spPr/>
      <dgm:t>
        <a:bodyPr/>
        <a:lstStyle/>
        <a:p>
          <a:r>
            <a:rPr lang="it-IT" dirty="0" smtClean="0"/>
            <a:t>Media</a:t>
          </a:r>
          <a:endParaRPr lang="it-IT" dirty="0"/>
        </a:p>
      </dgm:t>
    </dgm:pt>
    <dgm:pt modelId="{1D39B5D1-B081-4542-AB88-609B1139DE0B}" type="parTrans" cxnId="{EECED4A4-B7F8-F34D-A203-2196CD419552}">
      <dgm:prSet/>
      <dgm:spPr/>
      <dgm:t>
        <a:bodyPr/>
        <a:lstStyle/>
        <a:p>
          <a:endParaRPr lang="it-IT"/>
        </a:p>
      </dgm:t>
    </dgm:pt>
    <dgm:pt modelId="{87963074-C940-E046-A5A3-C735731E68B1}" type="sibTrans" cxnId="{EECED4A4-B7F8-F34D-A203-2196CD419552}">
      <dgm:prSet/>
      <dgm:spPr/>
      <dgm:t>
        <a:bodyPr/>
        <a:lstStyle/>
        <a:p>
          <a:endParaRPr lang="it-IT"/>
        </a:p>
      </dgm:t>
    </dgm:pt>
    <dgm:pt modelId="{56338919-E505-6B46-A595-FAE9FAFE0DA9}">
      <dgm:prSet phldrT="[Testo]"/>
      <dgm:spPr/>
      <dgm:t>
        <a:bodyPr/>
        <a:lstStyle/>
        <a:p>
          <a:r>
            <a:rPr lang="it-IT" dirty="0" smtClean="0"/>
            <a:t>Incitamento all’odio anti-LGBT</a:t>
          </a:r>
          <a:endParaRPr lang="it-IT" dirty="0"/>
        </a:p>
      </dgm:t>
    </dgm:pt>
    <dgm:pt modelId="{005EDD9A-18D2-0E4C-AA99-94025EE23845}" type="parTrans" cxnId="{262851C2-4718-1144-88E0-AD5395794FF6}">
      <dgm:prSet/>
      <dgm:spPr/>
      <dgm:t>
        <a:bodyPr/>
        <a:lstStyle/>
        <a:p>
          <a:endParaRPr lang="it-IT"/>
        </a:p>
      </dgm:t>
    </dgm:pt>
    <dgm:pt modelId="{07729D06-FF6D-7848-96A4-76EB88DF9768}" type="sibTrans" cxnId="{262851C2-4718-1144-88E0-AD5395794FF6}">
      <dgm:prSet/>
      <dgm:spPr/>
      <dgm:t>
        <a:bodyPr/>
        <a:lstStyle/>
        <a:p>
          <a:endParaRPr lang="it-IT"/>
        </a:p>
      </dgm:t>
    </dgm:pt>
    <dgm:pt modelId="{83D372AC-DFA7-6E4F-91F3-CAED9130F315}">
      <dgm:prSet phldrT="[Testo]"/>
      <dgm:spPr/>
      <dgm:t>
        <a:bodyPr/>
        <a:lstStyle/>
        <a:p>
          <a:r>
            <a:rPr lang="it-IT" dirty="0" smtClean="0"/>
            <a:t>Repressione della stampa</a:t>
          </a:r>
          <a:endParaRPr lang="it-IT" dirty="0"/>
        </a:p>
      </dgm:t>
    </dgm:pt>
    <dgm:pt modelId="{0222308E-7946-7A40-88C3-1ADB08F85CA6}" type="parTrans" cxnId="{A61E28B4-0B71-6047-8C32-7D2BE2C2F8DB}">
      <dgm:prSet/>
      <dgm:spPr/>
      <dgm:t>
        <a:bodyPr/>
        <a:lstStyle/>
        <a:p>
          <a:endParaRPr lang="it-IT"/>
        </a:p>
      </dgm:t>
    </dgm:pt>
    <dgm:pt modelId="{7BD57B19-8862-4B4A-9EAA-B105B30C8265}" type="sibTrans" cxnId="{A61E28B4-0B71-6047-8C32-7D2BE2C2F8DB}">
      <dgm:prSet/>
      <dgm:spPr/>
      <dgm:t>
        <a:bodyPr/>
        <a:lstStyle/>
        <a:p>
          <a:endParaRPr lang="it-IT"/>
        </a:p>
      </dgm:t>
    </dgm:pt>
    <dgm:pt modelId="{9BB7271A-03E3-DD46-BBF5-DEEE81E632D3}">
      <dgm:prSet phldrT="[Testo]"/>
      <dgm:spPr/>
      <dgm:t>
        <a:bodyPr/>
        <a:lstStyle/>
        <a:p>
          <a:r>
            <a:rPr lang="it-IT" dirty="0" smtClean="0"/>
            <a:t>Tradizione</a:t>
          </a:r>
          <a:endParaRPr lang="it-IT" dirty="0"/>
        </a:p>
      </dgm:t>
    </dgm:pt>
    <dgm:pt modelId="{18D54F4D-2A89-924B-8D58-7AF6525DF43A}" type="parTrans" cxnId="{94F88277-7F5D-8A40-BCAA-F8A50346ABAD}">
      <dgm:prSet/>
      <dgm:spPr/>
      <dgm:t>
        <a:bodyPr/>
        <a:lstStyle/>
        <a:p>
          <a:endParaRPr lang="it-IT"/>
        </a:p>
      </dgm:t>
    </dgm:pt>
    <dgm:pt modelId="{5FCB46A9-7249-0D4C-9A19-C66DC1D1EE20}" type="sibTrans" cxnId="{94F88277-7F5D-8A40-BCAA-F8A50346ABAD}">
      <dgm:prSet/>
      <dgm:spPr/>
      <dgm:t>
        <a:bodyPr/>
        <a:lstStyle/>
        <a:p>
          <a:endParaRPr lang="it-IT"/>
        </a:p>
      </dgm:t>
    </dgm:pt>
    <dgm:pt modelId="{AF4AEA46-F0F8-3D44-A847-F65E19D3933B}">
      <dgm:prSet phldrT="[Testo]"/>
      <dgm:spPr/>
      <dgm:t>
        <a:bodyPr/>
        <a:lstStyle/>
        <a:p>
          <a:r>
            <a:rPr lang="it-IT" dirty="0" smtClean="0"/>
            <a:t>Omicidi d’onore</a:t>
          </a:r>
          <a:endParaRPr lang="it-IT" dirty="0"/>
        </a:p>
      </dgm:t>
    </dgm:pt>
    <dgm:pt modelId="{3C416ED0-5556-5243-8FC3-71C9EEC47FDB}" type="parTrans" cxnId="{9F70C4B0-8C9C-594A-84C6-F3BB91720DC9}">
      <dgm:prSet/>
      <dgm:spPr/>
      <dgm:t>
        <a:bodyPr/>
        <a:lstStyle/>
        <a:p>
          <a:endParaRPr lang="it-IT"/>
        </a:p>
      </dgm:t>
    </dgm:pt>
    <dgm:pt modelId="{50DFE1D4-20E6-6E4E-8E7C-2A92FA466F7B}" type="sibTrans" cxnId="{9F70C4B0-8C9C-594A-84C6-F3BB91720DC9}">
      <dgm:prSet/>
      <dgm:spPr/>
      <dgm:t>
        <a:bodyPr/>
        <a:lstStyle/>
        <a:p>
          <a:endParaRPr lang="it-IT"/>
        </a:p>
      </dgm:t>
    </dgm:pt>
    <dgm:pt modelId="{277320FE-D2FF-7144-A653-754AAEDDC0B3}">
      <dgm:prSet phldrT="[Testo]"/>
      <dgm:spPr/>
      <dgm:t>
        <a:bodyPr/>
        <a:lstStyle/>
        <a:p>
          <a:r>
            <a:rPr lang="it-IT" dirty="0" smtClean="0"/>
            <a:t>Paria sociali</a:t>
          </a:r>
          <a:endParaRPr lang="it-IT" dirty="0"/>
        </a:p>
      </dgm:t>
    </dgm:pt>
    <dgm:pt modelId="{5C10D208-E9B5-B240-8C6D-DCB30CAB92F8}" type="parTrans" cxnId="{2CBD9B8B-980D-0442-B05D-6CA2201FF787}">
      <dgm:prSet/>
      <dgm:spPr/>
      <dgm:t>
        <a:bodyPr/>
        <a:lstStyle/>
        <a:p>
          <a:endParaRPr lang="it-IT"/>
        </a:p>
      </dgm:t>
    </dgm:pt>
    <dgm:pt modelId="{6C588974-A24A-4042-93AF-FA7479711C81}" type="sibTrans" cxnId="{2CBD9B8B-980D-0442-B05D-6CA2201FF787}">
      <dgm:prSet/>
      <dgm:spPr/>
      <dgm:t>
        <a:bodyPr/>
        <a:lstStyle/>
        <a:p>
          <a:endParaRPr lang="it-IT"/>
        </a:p>
      </dgm:t>
    </dgm:pt>
    <dgm:pt modelId="{0AB0D85F-9E83-E945-9615-18A9EE743E0A}" type="pres">
      <dgm:prSet presAssocID="{14E4B59F-30B9-9348-B3CE-186DED82DF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665DF90-D1BB-D246-AE88-537D50214E09}" type="pres">
      <dgm:prSet presAssocID="{132E0894-01C8-EF45-A54A-585A2BDB9A6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E5F566-A1FF-8B48-B593-B3D08091A08F}" type="pres">
      <dgm:prSet presAssocID="{FB1299B8-6DAB-2D48-814D-41BA93CCD87C}" presName="sibTrans" presStyleCnt="0"/>
      <dgm:spPr/>
    </dgm:pt>
    <dgm:pt modelId="{90AA0671-C89E-4B43-AFAA-1753C241857D}" type="pres">
      <dgm:prSet presAssocID="{B4F1A059-A35B-704E-8765-A33DE7A13CF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02CBD6-476A-514A-9AA7-8896B406E17B}" type="pres">
      <dgm:prSet presAssocID="{87963074-C940-E046-A5A3-C735731E68B1}" presName="sibTrans" presStyleCnt="0"/>
      <dgm:spPr/>
    </dgm:pt>
    <dgm:pt modelId="{F7FF090A-A2E9-1949-9352-19E1EC6E4509}" type="pres">
      <dgm:prSet presAssocID="{9BB7271A-03E3-DD46-BBF5-DEEE81E632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3E9F8E5-160F-7A41-9964-34DC19AEEFD0}" type="presOf" srcId="{CF735807-EE46-D84C-9AA9-B094A38E9526}" destId="{B665DF90-D1BB-D246-AE88-537D50214E09}" srcOrd="0" destOrd="2" presId="urn:microsoft.com/office/officeart/2005/8/layout/hList6"/>
    <dgm:cxn modelId="{E70F5C00-AE05-7542-A706-36E4945308EE}" type="presOf" srcId="{AF4AEA46-F0F8-3D44-A847-F65E19D3933B}" destId="{F7FF090A-A2E9-1949-9352-19E1EC6E4509}" srcOrd="0" destOrd="1" presId="urn:microsoft.com/office/officeart/2005/8/layout/hList6"/>
    <dgm:cxn modelId="{A61E28B4-0B71-6047-8C32-7D2BE2C2F8DB}" srcId="{B4F1A059-A35B-704E-8765-A33DE7A13CF8}" destId="{83D372AC-DFA7-6E4F-91F3-CAED9130F315}" srcOrd="1" destOrd="0" parTransId="{0222308E-7946-7A40-88C3-1ADB08F85CA6}" sibTransId="{7BD57B19-8862-4B4A-9EAA-B105B30C8265}"/>
    <dgm:cxn modelId="{94F88277-7F5D-8A40-BCAA-F8A50346ABAD}" srcId="{14E4B59F-30B9-9348-B3CE-186DED82DFE8}" destId="{9BB7271A-03E3-DD46-BBF5-DEEE81E632D3}" srcOrd="2" destOrd="0" parTransId="{18D54F4D-2A89-924B-8D58-7AF6525DF43A}" sibTransId="{5FCB46A9-7249-0D4C-9A19-C66DC1D1EE20}"/>
    <dgm:cxn modelId="{DA58A945-00FB-AC47-9DD1-CB8232B4702D}" type="presOf" srcId="{277320FE-D2FF-7144-A653-754AAEDDC0B3}" destId="{F7FF090A-A2E9-1949-9352-19E1EC6E4509}" srcOrd="0" destOrd="2" presId="urn:microsoft.com/office/officeart/2005/8/layout/hList6"/>
    <dgm:cxn modelId="{262851C2-4718-1144-88E0-AD5395794FF6}" srcId="{B4F1A059-A35B-704E-8765-A33DE7A13CF8}" destId="{56338919-E505-6B46-A595-FAE9FAFE0DA9}" srcOrd="0" destOrd="0" parTransId="{005EDD9A-18D2-0E4C-AA99-94025EE23845}" sibTransId="{07729D06-FF6D-7848-96A4-76EB88DF9768}"/>
    <dgm:cxn modelId="{2CBD9B8B-980D-0442-B05D-6CA2201FF787}" srcId="{9BB7271A-03E3-DD46-BBF5-DEEE81E632D3}" destId="{277320FE-D2FF-7144-A653-754AAEDDC0B3}" srcOrd="1" destOrd="0" parTransId="{5C10D208-E9B5-B240-8C6D-DCB30CAB92F8}" sibTransId="{6C588974-A24A-4042-93AF-FA7479711C81}"/>
    <dgm:cxn modelId="{410E15E3-8FB0-5440-A95D-B0D477AF1C16}" srcId="{132E0894-01C8-EF45-A54A-585A2BDB9A64}" destId="{CF735807-EE46-D84C-9AA9-B094A38E9526}" srcOrd="1" destOrd="0" parTransId="{38530ED1-DEC8-DF48-8094-A45C6FEF7F36}" sibTransId="{0C2558BE-F2D5-0646-84D2-9C4DCBABB557}"/>
    <dgm:cxn modelId="{5735676E-6C2A-484A-AF13-768A9E79F888}" srcId="{132E0894-01C8-EF45-A54A-585A2BDB9A64}" destId="{DC3C6830-66D5-5F46-8928-AF4EF02165A3}" srcOrd="0" destOrd="0" parTransId="{CB5D14FA-D72D-5544-96F0-CFAFA47BBB12}" sibTransId="{19113925-6B52-EF4D-ADC2-6D95D1686617}"/>
    <dgm:cxn modelId="{A3A57FEB-49C9-0249-943F-737470538B59}" type="presOf" srcId="{9BB7271A-03E3-DD46-BBF5-DEEE81E632D3}" destId="{F7FF090A-A2E9-1949-9352-19E1EC6E4509}" srcOrd="0" destOrd="0" presId="urn:microsoft.com/office/officeart/2005/8/layout/hList6"/>
    <dgm:cxn modelId="{F4A32C55-8EF3-1646-AF6C-80DEEA3CA202}" type="presOf" srcId="{83D372AC-DFA7-6E4F-91F3-CAED9130F315}" destId="{90AA0671-C89E-4B43-AFAA-1753C241857D}" srcOrd="0" destOrd="2" presId="urn:microsoft.com/office/officeart/2005/8/layout/hList6"/>
    <dgm:cxn modelId="{41DBCE2B-863A-884E-942E-033D6224561E}" type="presOf" srcId="{14E4B59F-30B9-9348-B3CE-186DED82DFE8}" destId="{0AB0D85F-9E83-E945-9615-18A9EE743E0A}" srcOrd="0" destOrd="0" presId="urn:microsoft.com/office/officeart/2005/8/layout/hList6"/>
    <dgm:cxn modelId="{072DD927-D2C8-BF40-9B34-E087DC994B0F}" type="presOf" srcId="{B4F1A059-A35B-704E-8765-A33DE7A13CF8}" destId="{90AA0671-C89E-4B43-AFAA-1753C241857D}" srcOrd="0" destOrd="0" presId="urn:microsoft.com/office/officeart/2005/8/layout/hList6"/>
    <dgm:cxn modelId="{F14EEBB8-43BE-794D-96A0-81EE34196CE9}" type="presOf" srcId="{132E0894-01C8-EF45-A54A-585A2BDB9A64}" destId="{B665DF90-D1BB-D246-AE88-537D50214E09}" srcOrd="0" destOrd="0" presId="urn:microsoft.com/office/officeart/2005/8/layout/hList6"/>
    <dgm:cxn modelId="{9F70C4B0-8C9C-594A-84C6-F3BB91720DC9}" srcId="{9BB7271A-03E3-DD46-BBF5-DEEE81E632D3}" destId="{AF4AEA46-F0F8-3D44-A847-F65E19D3933B}" srcOrd="0" destOrd="0" parTransId="{3C416ED0-5556-5243-8FC3-71C9EEC47FDB}" sibTransId="{50DFE1D4-20E6-6E4E-8E7C-2A92FA466F7B}"/>
    <dgm:cxn modelId="{EECED4A4-B7F8-F34D-A203-2196CD419552}" srcId="{14E4B59F-30B9-9348-B3CE-186DED82DFE8}" destId="{B4F1A059-A35B-704E-8765-A33DE7A13CF8}" srcOrd="1" destOrd="0" parTransId="{1D39B5D1-B081-4542-AB88-609B1139DE0B}" sibTransId="{87963074-C940-E046-A5A3-C735731E68B1}"/>
    <dgm:cxn modelId="{5E1ED7EE-D9B1-344F-BFE8-BDD7A3871DC9}" type="presOf" srcId="{56338919-E505-6B46-A595-FAE9FAFE0DA9}" destId="{90AA0671-C89E-4B43-AFAA-1753C241857D}" srcOrd="0" destOrd="1" presId="urn:microsoft.com/office/officeart/2005/8/layout/hList6"/>
    <dgm:cxn modelId="{8B8ABECC-F6AF-A04D-80C7-61B591E093E2}" srcId="{14E4B59F-30B9-9348-B3CE-186DED82DFE8}" destId="{132E0894-01C8-EF45-A54A-585A2BDB9A64}" srcOrd="0" destOrd="0" parTransId="{9F139836-F706-0649-848E-F3938D068F71}" sibTransId="{FB1299B8-6DAB-2D48-814D-41BA93CCD87C}"/>
    <dgm:cxn modelId="{80A9D95B-5F3D-954A-BBEB-467E9201A2A9}" type="presOf" srcId="{DC3C6830-66D5-5F46-8928-AF4EF02165A3}" destId="{B665DF90-D1BB-D246-AE88-537D50214E09}" srcOrd="0" destOrd="1" presId="urn:microsoft.com/office/officeart/2005/8/layout/hList6"/>
    <dgm:cxn modelId="{069F34EB-AEDC-654D-B995-5F2AF3D48E6A}" type="presParOf" srcId="{0AB0D85F-9E83-E945-9615-18A9EE743E0A}" destId="{B665DF90-D1BB-D246-AE88-537D50214E09}" srcOrd="0" destOrd="0" presId="urn:microsoft.com/office/officeart/2005/8/layout/hList6"/>
    <dgm:cxn modelId="{D535F279-27AE-1542-9CF3-5BB4E41F61B4}" type="presParOf" srcId="{0AB0D85F-9E83-E945-9615-18A9EE743E0A}" destId="{86E5F566-A1FF-8B48-B593-B3D08091A08F}" srcOrd="1" destOrd="0" presId="urn:microsoft.com/office/officeart/2005/8/layout/hList6"/>
    <dgm:cxn modelId="{6A230F31-2C69-9543-A372-29DCF1334DA6}" type="presParOf" srcId="{0AB0D85F-9E83-E945-9615-18A9EE743E0A}" destId="{90AA0671-C89E-4B43-AFAA-1753C241857D}" srcOrd="2" destOrd="0" presId="urn:microsoft.com/office/officeart/2005/8/layout/hList6"/>
    <dgm:cxn modelId="{2B16332F-BE43-7249-916C-8BB1288A0E45}" type="presParOf" srcId="{0AB0D85F-9E83-E945-9615-18A9EE743E0A}" destId="{B602CBD6-476A-514A-9AA7-8896B406E17B}" srcOrd="3" destOrd="0" presId="urn:microsoft.com/office/officeart/2005/8/layout/hList6"/>
    <dgm:cxn modelId="{0109CC68-F3F9-1E46-A089-9D7AB1673B14}" type="presParOf" srcId="{0AB0D85F-9E83-E945-9615-18A9EE743E0A}" destId="{F7FF090A-A2E9-1949-9352-19E1EC6E450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FA1326A-E744-6243-8EDA-3CB925B159F0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6204D8A-1298-D146-A913-159B2A48F69B}">
      <dgm:prSet phldrT="[Testo]"/>
      <dgm:spPr/>
      <dgm:t>
        <a:bodyPr/>
        <a:lstStyle/>
        <a:p>
          <a:r>
            <a:rPr lang="it-IT" dirty="0" smtClean="0"/>
            <a:t>Religione</a:t>
          </a:r>
          <a:endParaRPr lang="it-IT" dirty="0"/>
        </a:p>
      </dgm:t>
    </dgm:pt>
    <dgm:pt modelId="{7CA9C1A2-0C88-1F42-BDBD-5B63794FFD36}" type="parTrans" cxnId="{6211722B-74F0-5547-8E71-33A1F1AAA7B9}">
      <dgm:prSet/>
      <dgm:spPr/>
      <dgm:t>
        <a:bodyPr/>
        <a:lstStyle/>
        <a:p>
          <a:endParaRPr lang="it-IT"/>
        </a:p>
      </dgm:t>
    </dgm:pt>
    <dgm:pt modelId="{7B51AE3D-3712-A947-82C4-646861A21DAD}" type="sibTrans" cxnId="{6211722B-74F0-5547-8E71-33A1F1AAA7B9}">
      <dgm:prSet/>
      <dgm:spPr/>
      <dgm:t>
        <a:bodyPr/>
        <a:lstStyle/>
        <a:p>
          <a:endParaRPr lang="it-IT"/>
        </a:p>
      </dgm:t>
    </dgm:pt>
    <dgm:pt modelId="{E0F3A82A-AD4C-744E-B95E-22123F3300CE}">
      <dgm:prSet phldrT="[Testo]"/>
      <dgm:spPr/>
      <dgm:t>
        <a:bodyPr/>
        <a:lstStyle/>
        <a:p>
          <a:r>
            <a:rPr lang="it-IT" dirty="0" smtClean="0"/>
            <a:t>Apostasia e blasfemia (pena capitale)</a:t>
          </a:r>
          <a:endParaRPr lang="it-IT" dirty="0"/>
        </a:p>
      </dgm:t>
    </dgm:pt>
    <dgm:pt modelId="{1C183A06-B46B-3F42-9B12-BA674B70BB30}" type="parTrans" cxnId="{1892521C-5D5D-524E-9A4C-E70348CF8BA1}">
      <dgm:prSet/>
      <dgm:spPr/>
      <dgm:t>
        <a:bodyPr/>
        <a:lstStyle/>
        <a:p>
          <a:endParaRPr lang="it-IT"/>
        </a:p>
      </dgm:t>
    </dgm:pt>
    <dgm:pt modelId="{F3B5DDC5-5795-5748-AC8C-8ACC2BE681B3}" type="sibTrans" cxnId="{1892521C-5D5D-524E-9A4C-E70348CF8BA1}">
      <dgm:prSet/>
      <dgm:spPr/>
      <dgm:t>
        <a:bodyPr/>
        <a:lstStyle/>
        <a:p>
          <a:endParaRPr lang="it-IT"/>
        </a:p>
      </dgm:t>
    </dgm:pt>
    <dgm:pt modelId="{A8AFB556-21B8-5646-AC2C-30B423423CC1}">
      <dgm:prSet phldrT="[Testo]"/>
      <dgm:spPr/>
      <dgm:t>
        <a:bodyPr/>
        <a:lstStyle/>
        <a:p>
          <a:r>
            <a:rPr lang="it-IT" dirty="0" smtClean="0"/>
            <a:t>Conversione punita con pena di morte</a:t>
          </a:r>
          <a:endParaRPr lang="it-IT" dirty="0"/>
        </a:p>
      </dgm:t>
    </dgm:pt>
    <dgm:pt modelId="{930F6898-027F-CF42-82F0-38542F768B0F}" type="parTrans" cxnId="{739F73C8-33CB-F14F-BE32-B6D80EA18505}">
      <dgm:prSet/>
      <dgm:spPr/>
      <dgm:t>
        <a:bodyPr/>
        <a:lstStyle/>
        <a:p>
          <a:endParaRPr lang="it-IT"/>
        </a:p>
      </dgm:t>
    </dgm:pt>
    <dgm:pt modelId="{5CFFA852-3AFA-8143-938B-E614D20EE561}" type="sibTrans" cxnId="{739F73C8-33CB-F14F-BE32-B6D80EA18505}">
      <dgm:prSet/>
      <dgm:spPr/>
      <dgm:t>
        <a:bodyPr/>
        <a:lstStyle/>
        <a:p>
          <a:endParaRPr lang="it-IT"/>
        </a:p>
      </dgm:t>
    </dgm:pt>
    <dgm:pt modelId="{0D078933-AAA1-8B4F-AACB-70424A5E1DCC}">
      <dgm:prSet phldrT="[Testo]"/>
      <dgm:spPr/>
      <dgm:t>
        <a:bodyPr/>
        <a:lstStyle/>
        <a:p>
          <a:r>
            <a:rPr lang="it-IT" dirty="0" smtClean="0"/>
            <a:t>Segregazione</a:t>
          </a:r>
          <a:endParaRPr lang="it-IT" dirty="0"/>
        </a:p>
      </dgm:t>
    </dgm:pt>
    <dgm:pt modelId="{86FD4519-E181-844D-B7D9-5D0302CD2105}" type="parTrans" cxnId="{45DD64CF-E80C-8749-9210-3BAA0BEF329A}">
      <dgm:prSet/>
      <dgm:spPr/>
      <dgm:t>
        <a:bodyPr/>
        <a:lstStyle/>
        <a:p>
          <a:endParaRPr lang="it-IT"/>
        </a:p>
      </dgm:t>
    </dgm:pt>
    <dgm:pt modelId="{FE3ED288-8668-A94E-A8AB-15BEE5028608}" type="sibTrans" cxnId="{45DD64CF-E80C-8749-9210-3BAA0BEF329A}">
      <dgm:prSet/>
      <dgm:spPr/>
      <dgm:t>
        <a:bodyPr/>
        <a:lstStyle/>
        <a:p>
          <a:endParaRPr lang="it-IT"/>
        </a:p>
      </dgm:t>
    </dgm:pt>
    <dgm:pt modelId="{DEBB31E9-CE94-524F-A9A5-E6125981D68C}">
      <dgm:prSet phldrT="[Testo]"/>
      <dgm:spPr/>
      <dgm:t>
        <a:bodyPr/>
        <a:lstStyle/>
        <a:p>
          <a:r>
            <a:rPr lang="it-IT" dirty="0" smtClean="0"/>
            <a:t>Aree escluse ai non-musulmani</a:t>
          </a:r>
          <a:endParaRPr lang="it-IT" dirty="0"/>
        </a:p>
      </dgm:t>
    </dgm:pt>
    <dgm:pt modelId="{B9ACD017-C59B-994F-BCDD-DABB262C4C96}" type="parTrans" cxnId="{DFFF2851-A53E-AB43-B931-ADED32D132B6}">
      <dgm:prSet/>
      <dgm:spPr/>
      <dgm:t>
        <a:bodyPr/>
        <a:lstStyle/>
        <a:p>
          <a:endParaRPr lang="it-IT"/>
        </a:p>
      </dgm:t>
    </dgm:pt>
    <dgm:pt modelId="{99047A4B-9495-7C4B-867D-701A516FF74E}" type="sibTrans" cxnId="{DFFF2851-A53E-AB43-B931-ADED32D132B6}">
      <dgm:prSet/>
      <dgm:spPr/>
      <dgm:t>
        <a:bodyPr/>
        <a:lstStyle/>
        <a:p>
          <a:endParaRPr lang="it-IT"/>
        </a:p>
      </dgm:t>
    </dgm:pt>
    <dgm:pt modelId="{E08424AE-A181-E048-B238-98A825DE6880}">
      <dgm:prSet phldrT="[Testo]"/>
      <dgm:spPr/>
      <dgm:t>
        <a:bodyPr/>
        <a:lstStyle/>
        <a:p>
          <a:r>
            <a:rPr lang="it-IT" dirty="0" smtClean="0"/>
            <a:t>Divieto di entrata a personale religioso non-musulmano</a:t>
          </a:r>
          <a:endParaRPr lang="it-IT" dirty="0"/>
        </a:p>
      </dgm:t>
    </dgm:pt>
    <dgm:pt modelId="{E0F48BF0-CF0C-D446-93E7-CE7A3DAD1E30}" type="parTrans" cxnId="{651AA96B-42D4-DA41-BDA8-A20A9D8C9C1B}">
      <dgm:prSet/>
      <dgm:spPr/>
      <dgm:t>
        <a:bodyPr/>
        <a:lstStyle/>
        <a:p>
          <a:endParaRPr lang="it-IT"/>
        </a:p>
      </dgm:t>
    </dgm:pt>
    <dgm:pt modelId="{B4A07A43-E5B0-8E47-8916-868154CF0C75}" type="sibTrans" cxnId="{651AA96B-42D4-DA41-BDA8-A20A9D8C9C1B}">
      <dgm:prSet/>
      <dgm:spPr/>
      <dgm:t>
        <a:bodyPr/>
        <a:lstStyle/>
        <a:p>
          <a:endParaRPr lang="it-IT"/>
        </a:p>
      </dgm:t>
    </dgm:pt>
    <dgm:pt modelId="{11843469-5477-1749-8784-DAA3B6E97079}">
      <dgm:prSet phldrT="[Testo]"/>
      <dgm:spPr/>
      <dgm:t>
        <a:bodyPr/>
        <a:lstStyle/>
        <a:p>
          <a:r>
            <a:rPr lang="it-IT" dirty="0" smtClean="0"/>
            <a:t>Repressione</a:t>
          </a:r>
          <a:endParaRPr lang="it-IT" dirty="0"/>
        </a:p>
      </dgm:t>
    </dgm:pt>
    <dgm:pt modelId="{A5DD6951-5447-4A46-8B0E-EE26E8823657}" type="parTrans" cxnId="{8707533D-9C21-B648-B5C3-BD6263B89646}">
      <dgm:prSet/>
      <dgm:spPr/>
      <dgm:t>
        <a:bodyPr/>
        <a:lstStyle/>
        <a:p>
          <a:endParaRPr lang="it-IT"/>
        </a:p>
      </dgm:t>
    </dgm:pt>
    <dgm:pt modelId="{35FC5782-48C0-C24F-88E7-015AF3F1643F}" type="sibTrans" cxnId="{8707533D-9C21-B648-B5C3-BD6263B89646}">
      <dgm:prSet/>
      <dgm:spPr/>
      <dgm:t>
        <a:bodyPr/>
        <a:lstStyle/>
        <a:p>
          <a:endParaRPr lang="it-IT"/>
        </a:p>
      </dgm:t>
    </dgm:pt>
    <dgm:pt modelId="{85038C93-BCDB-C645-85D4-04112F05E66A}">
      <dgm:prSet phldrT="[Testo]"/>
      <dgm:spPr/>
      <dgm:t>
        <a:bodyPr/>
        <a:lstStyle/>
        <a:p>
          <a:r>
            <a:rPr lang="it-IT" dirty="0" smtClean="0"/>
            <a:t>Lavoratori stranieri cristiani (anche culto privato)</a:t>
          </a:r>
          <a:endParaRPr lang="it-IT" dirty="0"/>
        </a:p>
      </dgm:t>
    </dgm:pt>
    <dgm:pt modelId="{BC6143C7-5D13-724E-8313-A1CC39D2B0A3}" type="parTrans" cxnId="{4728DD0B-48ED-D148-88D0-7C79DA4B6D7D}">
      <dgm:prSet/>
      <dgm:spPr/>
      <dgm:t>
        <a:bodyPr/>
        <a:lstStyle/>
        <a:p>
          <a:endParaRPr lang="it-IT"/>
        </a:p>
      </dgm:t>
    </dgm:pt>
    <dgm:pt modelId="{5EDFC704-40A5-4A4F-91FC-885844F7AE37}" type="sibTrans" cxnId="{4728DD0B-48ED-D148-88D0-7C79DA4B6D7D}">
      <dgm:prSet/>
      <dgm:spPr/>
      <dgm:t>
        <a:bodyPr/>
        <a:lstStyle/>
        <a:p>
          <a:endParaRPr lang="it-IT"/>
        </a:p>
      </dgm:t>
    </dgm:pt>
    <dgm:pt modelId="{399A91D5-DD12-2C40-ADDC-BD7F33E4CEDB}">
      <dgm:prSet phldrT="[Testo]"/>
      <dgm:spPr/>
      <dgm:t>
        <a:bodyPr/>
        <a:lstStyle/>
        <a:p>
          <a:r>
            <a:rPr lang="it-IT" dirty="0" smtClean="0"/>
            <a:t>Sciiti</a:t>
          </a:r>
          <a:endParaRPr lang="it-IT" dirty="0"/>
        </a:p>
      </dgm:t>
    </dgm:pt>
    <dgm:pt modelId="{8E237365-1FBB-8645-94B5-22FD67D7F3CB}" type="parTrans" cxnId="{2EB09FCC-0759-9249-91F9-0453B98F5870}">
      <dgm:prSet/>
      <dgm:spPr/>
      <dgm:t>
        <a:bodyPr/>
        <a:lstStyle/>
        <a:p>
          <a:endParaRPr lang="it-IT"/>
        </a:p>
      </dgm:t>
    </dgm:pt>
    <dgm:pt modelId="{C06DF343-AC31-6A48-A486-D22F42AE9058}" type="sibTrans" cxnId="{2EB09FCC-0759-9249-91F9-0453B98F5870}">
      <dgm:prSet/>
      <dgm:spPr/>
      <dgm:t>
        <a:bodyPr/>
        <a:lstStyle/>
        <a:p>
          <a:endParaRPr lang="it-IT"/>
        </a:p>
      </dgm:t>
    </dgm:pt>
    <dgm:pt modelId="{D993CBD1-A5DE-504E-B0DE-B76772881C32}" type="pres">
      <dgm:prSet presAssocID="{DFA1326A-E744-6243-8EDA-3CB925B159F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857B982-F98F-9B40-BB09-C41BE1403BBC}" type="pres">
      <dgm:prSet presAssocID="{56204D8A-1298-D146-A913-159B2A48F69B}" presName="composite" presStyleCnt="0"/>
      <dgm:spPr/>
    </dgm:pt>
    <dgm:pt modelId="{AB323D57-54B4-BA44-8EE0-98411D391E9C}" type="pres">
      <dgm:prSet presAssocID="{56204D8A-1298-D146-A913-159B2A48F69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6BC393-7F68-1C41-8B91-F975451E3CFB}" type="pres">
      <dgm:prSet presAssocID="{56204D8A-1298-D146-A913-159B2A48F69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B222B5-A6E6-5640-ABF0-595050C14AE4}" type="pres">
      <dgm:prSet presAssocID="{7B51AE3D-3712-A947-82C4-646861A21DAD}" presName="sp" presStyleCnt="0"/>
      <dgm:spPr/>
    </dgm:pt>
    <dgm:pt modelId="{584CC7F9-EED8-B746-B647-FCF9C0173B4B}" type="pres">
      <dgm:prSet presAssocID="{0D078933-AAA1-8B4F-AACB-70424A5E1DCC}" presName="composite" presStyleCnt="0"/>
      <dgm:spPr/>
    </dgm:pt>
    <dgm:pt modelId="{E5ECB96B-DD19-964C-A5CA-E9327B01A3C9}" type="pres">
      <dgm:prSet presAssocID="{0D078933-AAA1-8B4F-AACB-70424A5E1DC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A3C039-C81C-5140-9860-A518A37F10AD}" type="pres">
      <dgm:prSet presAssocID="{0D078933-AAA1-8B4F-AACB-70424A5E1DC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4AEAEE-6011-6244-A12F-242212357323}" type="pres">
      <dgm:prSet presAssocID="{FE3ED288-8668-A94E-A8AB-15BEE5028608}" presName="sp" presStyleCnt="0"/>
      <dgm:spPr/>
    </dgm:pt>
    <dgm:pt modelId="{AD223811-EF74-AF4C-9BD8-8743655C4E43}" type="pres">
      <dgm:prSet presAssocID="{11843469-5477-1749-8784-DAA3B6E97079}" presName="composite" presStyleCnt="0"/>
      <dgm:spPr/>
    </dgm:pt>
    <dgm:pt modelId="{C89C95DD-F73A-E141-8333-F87DDE6E4048}" type="pres">
      <dgm:prSet presAssocID="{11843469-5477-1749-8784-DAA3B6E9707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185CFB-AE40-1043-8DC2-D3AABE0B0E7E}" type="pres">
      <dgm:prSet presAssocID="{11843469-5477-1749-8784-DAA3B6E9707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BD16A3E-4C3E-EA47-A3BD-DC3264A7BEC4}" type="presOf" srcId="{A8AFB556-21B8-5646-AC2C-30B423423CC1}" destId="{036BC393-7F68-1C41-8B91-F975451E3CFB}" srcOrd="0" destOrd="1" presId="urn:microsoft.com/office/officeart/2005/8/layout/chevron2"/>
    <dgm:cxn modelId="{6211722B-74F0-5547-8E71-33A1F1AAA7B9}" srcId="{DFA1326A-E744-6243-8EDA-3CB925B159F0}" destId="{56204D8A-1298-D146-A913-159B2A48F69B}" srcOrd="0" destOrd="0" parTransId="{7CA9C1A2-0C88-1F42-BDBD-5B63794FFD36}" sibTransId="{7B51AE3D-3712-A947-82C4-646861A21DAD}"/>
    <dgm:cxn modelId="{0EB6E614-7C3A-5C45-A11A-BB04E1AF78AD}" type="presOf" srcId="{E08424AE-A181-E048-B238-98A825DE6880}" destId="{3FA3C039-C81C-5140-9860-A518A37F10AD}" srcOrd="0" destOrd="1" presId="urn:microsoft.com/office/officeart/2005/8/layout/chevron2"/>
    <dgm:cxn modelId="{8707533D-9C21-B648-B5C3-BD6263B89646}" srcId="{DFA1326A-E744-6243-8EDA-3CB925B159F0}" destId="{11843469-5477-1749-8784-DAA3B6E97079}" srcOrd="2" destOrd="0" parTransId="{A5DD6951-5447-4A46-8B0E-EE26E8823657}" sibTransId="{35FC5782-48C0-C24F-88E7-015AF3F1643F}"/>
    <dgm:cxn modelId="{2EB09FCC-0759-9249-91F9-0453B98F5870}" srcId="{11843469-5477-1749-8784-DAA3B6E97079}" destId="{399A91D5-DD12-2C40-ADDC-BD7F33E4CEDB}" srcOrd="1" destOrd="0" parTransId="{8E237365-1FBB-8645-94B5-22FD67D7F3CB}" sibTransId="{C06DF343-AC31-6A48-A486-D22F42AE9058}"/>
    <dgm:cxn modelId="{DFFF2851-A53E-AB43-B931-ADED32D132B6}" srcId="{0D078933-AAA1-8B4F-AACB-70424A5E1DCC}" destId="{DEBB31E9-CE94-524F-A9A5-E6125981D68C}" srcOrd="0" destOrd="0" parTransId="{B9ACD017-C59B-994F-BCDD-DABB262C4C96}" sibTransId="{99047A4B-9495-7C4B-867D-701A516FF74E}"/>
    <dgm:cxn modelId="{651AA96B-42D4-DA41-BDA8-A20A9D8C9C1B}" srcId="{0D078933-AAA1-8B4F-AACB-70424A5E1DCC}" destId="{E08424AE-A181-E048-B238-98A825DE6880}" srcOrd="1" destOrd="0" parTransId="{E0F48BF0-CF0C-D446-93E7-CE7A3DAD1E30}" sibTransId="{B4A07A43-E5B0-8E47-8916-868154CF0C75}"/>
    <dgm:cxn modelId="{EE55AB71-9331-EA4D-9F05-1FCE9D60BAA6}" type="presOf" srcId="{56204D8A-1298-D146-A913-159B2A48F69B}" destId="{AB323D57-54B4-BA44-8EE0-98411D391E9C}" srcOrd="0" destOrd="0" presId="urn:microsoft.com/office/officeart/2005/8/layout/chevron2"/>
    <dgm:cxn modelId="{EC386476-39DC-9C46-8A94-8E4FAC7308E1}" type="presOf" srcId="{85038C93-BCDB-C645-85D4-04112F05E66A}" destId="{4A185CFB-AE40-1043-8DC2-D3AABE0B0E7E}" srcOrd="0" destOrd="0" presId="urn:microsoft.com/office/officeart/2005/8/layout/chevron2"/>
    <dgm:cxn modelId="{36F2185A-3DFC-DF4E-B521-9102BB129847}" type="presOf" srcId="{E0F3A82A-AD4C-744E-B95E-22123F3300CE}" destId="{036BC393-7F68-1C41-8B91-F975451E3CFB}" srcOrd="0" destOrd="0" presId="urn:microsoft.com/office/officeart/2005/8/layout/chevron2"/>
    <dgm:cxn modelId="{4728DD0B-48ED-D148-88D0-7C79DA4B6D7D}" srcId="{11843469-5477-1749-8784-DAA3B6E97079}" destId="{85038C93-BCDB-C645-85D4-04112F05E66A}" srcOrd="0" destOrd="0" parTransId="{BC6143C7-5D13-724E-8313-A1CC39D2B0A3}" sibTransId="{5EDFC704-40A5-4A4F-91FC-885844F7AE37}"/>
    <dgm:cxn modelId="{C6E7488A-046A-0B48-A74F-415C18BD310A}" type="presOf" srcId="{399A91D5-DD12-2C40-ADDC-BD7F33E4CEDB}" destId="{4A185CFB-AE40-1043-8DC2-D3AABE0B0E7E}" srcOrd="0" destOrd="1" presId="urn:microsoft.com/office/officeart/2005/8/layout/chevron2"/>
    <dgm:cxn modelId="{0D7110DF-5E4A-7E4E-980A-0DD08FAA683D}" type="presOf" srcId="{DEBB31E9-CE94-524F-A9A5-E6125981D68C}" destId="{3FA3C039-C81C-5140-9860-A518A37F10AD}" srcOrd="0" destOrd="0" presId="urn:microsoft.com/office/officeart/2005/8/layout/chevron2"/>
    <dgm:cxn modelId="{4DE1FDCB-D677-694F-A52B-10F578679B09}" type="presOf" srcId="{0D078933-AAA1-8B4F-AACB-70424A5E1DCC}" destId="{E5ECB96B-DD19-964C-A5CA-E9327B01A3C9}" srcOrd="0" destOrd="0" presId="urn:microsoft.com/office/officeart/2005/8/layout/chevron2"/>
    <dgm:cxn modelId="{739F73C8-33CB-F14F-BE32-B6D80EA18505}" srcId="{56204D8A-1298-D146-A913-159B2A48F69B}" destId="{A8AFB556-21B8-5646-AC2C-30B423423CC1}" srcOrd="1" destOrd="0" parTransId="{930F6898-027F-CF42-82F0-38542F768B0F}" sibTransId="{5CFFA852-3AFA-8143-938B-E614D20EE561}"/>
    <dgm:cxn modelId="{82C3EACC-5400-D94E-BFC0-C49D65F2F572}" type="presOf" srcId="{DFA1326A-E744-6243-8EDA-3CB925B159F0}" destId="{D993CBD1-A5DE-504E-B0DE-B76772881C32}" srcOrd="0" destOrd="0" presId="urn:microsoft.com/office/officeart/2005/8/layout/chevron2"/>
    <dgm:cxn modelId="{6D321A1D-0993-2E41-A575-B5C9C7CBD736}" type="presOf" srcId="{11843469-5477-1749-8784-DAA3B6E97079}" destId="{C89C95DD-F73A-E141-8333-F87DDE6E4048}" srcOrd="0" destOrd="0" presId="urn:microsoft.com/office/officeart/2005/8/layout/chevron2"/>
    <dgm:cxn modelId="{45DD64CF-E80C-8749-9210-3BAA0BEF329A}" srcId="{DFA1326A-E744-6243-8EDA-3CB925B159F0}" destId="{0D078933-AAA1-8B4F-AACB-70424A5E1DCC}" srcOrd="1" destOrd="0" parTransId="{86FD4519-E181-844D-B7D9-5D0302CD2105}" sibTransId="{FE3ED288-8668-A94E-A8AB-15BEE5028608}"/>
    <dgm:cxn modelId="{1892521C-5D5D-524E-9A4C-E70348CF8BA1}" srcId="{56204D8A-1298-D146-A913-159B2A48F69B}" destId="{E0F3A82A-AD4C-744E-B95E-22123F3300CE}" srcOrd="0" destOrd="0" parTransId="{1C183A06-B46B-3F42-9B12-BA674B70BB30}" sibTransId="{F3B5DDC5-5795-5748-AC8C-8ACC2BE681B3}"/>
    <dgm:cxn modelId="{EA0CE4DB-435A-F346-8D25-01B167473FE5}" type="presParOf" srcId="{D993CBD1-A5DE-504E-B0DE-B76772881C32}" destId="{0857B982-F98F-9B40-BB09-C41BE1403BBC}" srcOrd="0" destOrd="0" presId="urn:microsoft.com/office/officeart/2005/8/layout/chevron2"/>
    <dgm:cxn modelId="{C2AA3A4C-BA98-7C41-B29A-B3F136CB0BD7}" type="presParOf" srcId="{0857B982-F98F-9B40-BB09-C41BE1403BBC}" destId="{AB323D57-54B4-BA44-8EE0-98411D391E9C}" srcOrd="0" destOrd="0" presId="urn:microsoft.com/office/officeart/2005/8/layout/chevron2"/>
    <dgm:cxn modelId="{0645F424-3545-484B-A1F6-A3138BFAC4EF}" type="presParOf" srcId="{0857B982-F98F-9B40-BB09-C41BE1403BBC}" destId="{036BC393-7F68-1C41-8B91-F975451E3CFB}" srcOrd="1" destOrd="0" presId="urn:microsoft.com/office/officeart/2005/8/layout/chevron2"/>
    <dgm:cxn modelId="{D0F11E67-47FF-5B4D-8627-AA552D9C39BE}" type="presParOf" srcId="{D993CBD1-A5DE-504E-B0DE-B76772881C32}" destId="{A9B222B5-A6E6-5640-ABF0-595050C14AE4}" srcOrd="1" destOrd="0" presId="urn:microsoft.com/office/officeart/2005/8/layout/chevron2"/>
    <dgm:cxn modelId="{506C1401-7966-9648-BB2E-C6A48EF69A3B}" type="presParOf" srcId="{D993CBD1-A5DE-504E-B0DE-B76772881C32}" destId="{584CC7F9-EED8-B746-B647-FCF9C0173B4B}" srcOrd="2" destOrd="0" presId="urn:microsoft.com/office/officeart/2005/8/layout/chevron2"/>
    <dgm:cxn modelId="{70FF3D70-117A-F14F-9CE9-A629904EB611}" type="presParOf" srcId="{584CC7F9-EED8-B746-B647-FCF9C0173B4B}" destId="{E5ECB96B-DD19-964C-A5CA-E9327B01A3C9}" srcOrd="0" destOrd="0" presId="urn:microsoft.com/office/officeart/2005/8/layout/chevron2"/>
    <dgm:cxn modelId="{4640C113-E6BF-F34F-BE5A-117B39464246}" type="presParOf" srcId="{584CC7F9-EED8-B746-B647-FCF9C0173B4B}" destId="{3FA3C039-C81C-5140-9860-A518A37F10AD}" srcOrd="1" destOrd="0" presId="urn:microsoft.com/office/officeart/2005/8/layout/chevron2"/>
    <dgm:cxn modelId="{14D13217-C151-F344-B144-DB6CFB3BB661}" type="presParOf" srcId="{D993CBD1-A5DE-504E-B0DE-B76772881C32}" destId="{714AEAEE-6011-6244-A12F-242212357323}" srcOrd="3" destOrd="0" presId="urn:microsoft.com/office/officeart/2005/8/layout/chevron2"/>
    <dgm:cxn modelId="{7FE2969E-7177-234A-905E-B47B5798179D}" type="presParOf" srcId="{D993CBD1-A5DE-504E-B0DE-B76772881C32}" destId="{AD223811-EF74-AF4C-9BD8-8743655C4E43}" srcOrd="4" destOrd="0" presId="urn:microsoft.com/office/officeart/2005/8/layout/chevron2"/>
    <dgm:cxn modelId="{CD8C1D76-45E2-2F42-B1FE-0511A9C74823}" type="presParOf" srcId="{AD223811-EF74-AF4C-9BD8-8743655C4E43}" destId="{C89C95DD-F73A-E141-8333-F87DDE6E4048}" srcOrd="0" destOrd="0" presId="urn:microsoft.com/office/officeart/2005/8/layout/chevron2"/>
    <dgm:cxn modelId="{7FB1FDB5-06FA-C04A-A9DD-0C31FFEF87D0}" type="presParOf" srcId="{AD223811-EF74-AF4C-9BD8-8743655C4E43}" destId="{4A185CFB-AE40-1043-8DC2-D3AABE0B0E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51E2C47-604B-ED4D-BF9B-027708A8F3CC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EFE699D-8977-C74A-8D9F-3A35AD477E96}">
      <dgm:prSet phldrT="[Testo]"/>
      <dgm:spPr/>
      <dgm:t>
        <a:bodyPr/>
        <a:lstStyle/>
        <a:p>
          <a:r>
            <a:rPr lang="it-IT" dirty="0" smtClean="0"/>
            <a:t>Monarchia</a:t>
          </a:r>
        </a:p>
      </dgm:t>
    </dgm:pt>
    <dgm:pt modelId="{DDAAB127-C514-C34E-A6E7-7FEAEF6DC504}" type="parTrans" cxnId="{BE867EA1-05FA-814A-A3B3-082659FDDEE4}">
      <dgm:prSet/>
      <dgm:spPr/>
      <dgm:t>
        <a:bodyPr/>
        <a:lstStyle/>
        <a:p>
          <a:endParaRPr lang="it-IT"/>
        </a:p>
      </dgm:t>
    </dgm:pt>
    <dgm:pt modelId="{52E0562C-C8F2-E645-9595-8D705A83AE7E}" type="sibTrans" cxnId="{BE867EA1-05FA-814A-A3B3-082659FDDEE4}">
      <dgm:prSet/>
      <dgm:spPr/>
      <dgm:t>
        <a:bodyPr/>
        <a:lstStyle/>
        <a:p>
          <a:endParaRPr lang="it-IT"/>
        </a:p>
      </dgm:t>
    </dgm:pt>
    <dgm:pt modelId="{74A22054-B12E-794B-B735-EC5C377F226F}">
      <dgm:prSet phldrT="[Testo]"/>
      <dgm:spPr/>
      <dgm:t>
        <a:bodyPr/>
        <a:lstStyle/>
        <a:p>
          <a:r>
            <a:rPr lang="it-IT" dirty="0" smtClean="0"/>
            <a:t>Dittatura</a:t>
          </a:r>
          <a:endParaRPr lang="it-IT" dirty="0"/>
        </a:p>
      </dgm:t>
    </dgm:pt>
    <dgm:pt modelId="{03D47D6B-BF64-D746-A9AF-486CADC72E87}" type="parTrans" cxnId="{E6B2F110-80D1-3A40-A00A-A0F7754E311F}">
      <dgm:prSet/>
      <dgm:spPr/>
      <dgm:t>
        <a:bodyPr/>
        <a:lstStyle/>
        <a:p>
          <a:endParaRPr lang="it-IT"/>
        </a:p>
      </dgm:t>
    </dgm:pt>
    <dgm:pt modelId="{288B8EEF-7551-094F-A9BA-72CF900504A5}" type="sibTrans" cxnId="{E6B2F110-80D1-3A40-A00A-A0F7754E311F}">
      <dgm:prSet/>
      <dgm:spPr/>
      <dgm:t>
        <a:bodyPr/>
        <a:lstStyle/>
        <a:p>
          <a:endParaRPr lang="it-IT"/>
        </a:p>
      </dgm:t>
    </dgm:pt>
    <dgm:pt modelId="{4D7A9868-317C-4A4F-8FDE-0FA0B30B0A0E}">
      <dgm:prSet phldrT="[Testo]"/>
      <dgm:spPr/>
      <dgm:t>
        <a:bodyPr/>
        <a:lstStyle/>
        <a:p>
          <a:r>
            <a:rPr lang="it-IT" dirty="0" smtClean="0"/>
            <a:t>Modernizzazione</a:t>
          </a:r>
          <a:endParaRPr lang="it-IT" dirty="0"/>
        </a:p>
      </dgm:t>
    </dgm:pt>
    <dgm:pt modelId="{12CF25B4-4367-EC44-8948-7DA2E06A8E47}" type="parTrans" cxnId="{ADD973C4-DC72-E34B-9D65-A1E84750F32C}">
      <dgm:prSet/>
      <dgm:spPr/>
      <dgm:t>
        <a:bodyPr/>
        <a:lstStyle/>
        <a:p>
          <a:endParaRPr lang="it-IT"/>
        </a:p>
      </dgm:t>
    </dgm:pt>
    <dgm:pt modelId="{0D67C3FC-3220-0648-803C-53BBB8E6901B}" type="sibTrans" cxnId="{ADD973C4-DC72-E34B-9D65-A1E84750F32C}">
      <dgm:prSet/>
      <dgm:spPr/>
      <dgm:t>
        <a:bodyPr/>
        <a:lstStyle/>
        <a:p>
          <a:endParaRPr lang="it-IT"/>
        </a:p>
      </dgm:t>
    </dgm:pt>
    <dgm:pt modelId="{CB294C90-11E7-2E4E-9F98-25992F1F6812}">
      <dgm:prSet phldrT="[Testo]"/>
      <dgm:spPr/>
      <dgm:t>
        <a:bodyPr/>
        <a:lstStyle/>
        <a:p>
          <a:r>
            <a:rPr lang="it-IT" dirty="0" smtClean="0"/>
            <a:t>Rivoluzione 1979</a:t>
          </a:r>
          <a:endParaRPr lang="it-IT" dirty="0"/>
        </a:p>
      </dgm:t>
    </dgm:pt>
    <dgm:pt modelId="{1CD472AD-DDCE-E242-9F13-6D5228F58281}" type="parTrans" cxnId="{8611FE85-21A2-9C44-B108-055C4D640E0C}">
      <dgm:prSet/>
      <dgm:spPr/>
      <dgm:t>
        <a:bodyPr/>
        <a:lstStyle/>
        <a:p>
          <a:endParaRPr lang="it-IT"/>
        </a:p>
      </dgm:t>
    </dgm:pt>
    <dgm:pt modelId="{90A54D0F-A784-1646-A491-FD55DF290311}" type="sibTrans" cxnId="{8611FE85-21A2-9C44-B108-055C4D640E0C}">
      <dgm:prSet/>
      <dgm:spPr/>
      <dgm:t>
        <a:bodyPr/>
        <a:lstStyle/>
        <a:p>
          <a:endParaRPr lang="it-IT"/>
        </a:p>
      </dgm:t>
    </dgm:pt>
    <dgm:pt modelId="{7FE71AE2-429B-4346-B060-616264004C30}">
      <dgm:prSet phldrT="[Testo]"/>
      <dgm:spPr/>
      <dgm:t>
        <a:bodyPr/>
        <a:lstStyle/>
        <a:p>
          <a:r>
            <a:rPr lang="it-IT" dirty="0" smtClean="0"/>
            <a:t>Khomeini</a:t>
          </a:r>
          <a:endParaRPr lang="it-IT" dirty="0"/>
        </a:p>
      </dgm:t>
    </dgm:pt>
    <dgm:pt modelId="{33B00FE5-E73B-5C47-8260-FCE1505C7414}" type="parTrans" cxnId="{B3632028-DCD5-124B-B0CC-C72834A798DF}">
      <dgm:prSet/>
      <dgm:spPr/>
      <dgm:t>
        <a:bodyPr/>
        <a:lstStyle/>
        <a:p>
          <a:endParaRPr lang="it-IT"/>
        </a:p>
      </dgm:t>
    </dgm:pt>
    <dgm:pt modelId="{B8179C63-923C-1C4B-A870-96BDFF0C45C4}" type="sibTrans" cxnId="{B3632028-DCD5-124B-B0CC-C72834A798DF}">
      <dgm:prSet/>
      <dgm:spPr/>
      <dgm:t>
        <a:bodyPr/>
        <a:lstStyle/>
        <a:p>
          <a:endParaRPr lang="it-IT"/>
        </a:p>
      </dgm:t>
    </dgm:pt>
    <dgm:pt modelId="{BFCB7F8E-E593-C74A-A166-A62E763864B0}">
      <dgm:prSet phldrT="[Testo]"/>
      <dgm:spPr/>
      <dgm:t>
        <a:bodyPr/>
        <a:lstStyle/>
        <a:p>
          <a:r>
            <a:rPr lang="it-IT" dirty="0" smtClean="0"/>
            <a:t>Dittatura teocratica</a:t>
          </a:r>
          <a:endParaRPr lang="it-IT" dirty="0"/>
        </a:p>
      </dgm:t>
    </dgm:pt>
    <dgm:pt modelId="{E6038B99-2298-B648-A4EB-CA972828577B}" type="parTrans" cxnId="{A75936C7-7AAC-C740-8A26-96CDB77080CA}">
      <dgm:prSet/>
      <dgm:spPr/>
      <dgm:t>
        <a:bodyPr/>
        <a:lstStyle/>
        <a:p>
          <a:endParaRPr lang="it-IT"/>
        </a:p>
      </dgm:t>
    </dgm:pt>
    <dgm:pt modelId="{F8D47986-5BC5-C54E-9CB1-8C67B2C6A5B0}" type="sibTrans" cxnId="{A75936C7-7AAC-C740-8A26-96CDB77080CA}">
      <dgm:prSet/>
      <dgm:spPr/>
      <dgm:t>
        <a:bodyPr/>
        <a:lstStyle/>
        <a:p>
          <a:endParaRPr lang="it-IT"/>
        </a:p>
      </dgm:t>
    </dgm:pt>
    <dgm:pt modelId="{1DE03008-800F-A548-BED2-B98AAFD90A7E}">
      <dgm:prSet phldrT="[Testo]"/>
      <dgm:spPr/>
      <dgm:t>
        <a:bodyPr/>
        <a:lstStyle/>
        <a:p>
          <a:r>
            <a:rPr lang="it-IT" dirty="0" smtClean="0"/>
            <a:t>Repubblica Islamica</a:t>
          </a:r>
          <a:endParaRPr lang="it-IT" dirty="0"/>
        </a:p>
      </dgm:t>
    </dgm:pt>
    <dgm:pt modelId="{4288C3D3-AED8-1D40-903F-35300AC3D210}" type="parTrans" cxnId="{114B43B1-E5BF-944B-A417-22F41437B9DF}">
      <dgm:prSet/>
      <dgm:spPr/>
      <dgm:t>
        <a:bodyPr/>
        <a:lstStyle/>
        <a:p>
          <a:endParaRPr lang="it-IT"/>
        </a:p>
      </dgm:t>
    </dgm:pt>
    <dgm:pt modelId="{D3F7169C-B6DA-4D49-950A-12CC887FA4F4}" type="sibTrans" cxnId="{114B43B1-E5BF-944B-A417-22F41437B9DF}">
      <dgm:prSet/>
      <dgm:spPr/>
      <dgm:t>
        <a:bodyPr/>
        <a:lstStyle/>
        <a:p>
          <a:endParaRPr lang="it-IT"/>
        </a:p>
      </dgm:t>
    </dgm:pt>
    <dgm:pt modelId="{B2BAEF29-583C-7A41-8EC6-54DEB680FE9C}">
      <dgm:prSet phldrT="[Testo]"/>
      <dgm:spPr/>
      <dgm:t>
        <a:bodyPr/>
        <a:lstStyle/>
        <a:p>
          <a:r>
            <a:rPr lang="it-IT" dirty="0" smtClean="0"/>
            <a:t>Guardiani della rivoluzione</a:t>
          </a:r>
          <a:endParaRPr lang="it-IT" dirty="0"/>
        </a:p>
      </dgm:t>
    </dgm:pt>
    <dgm:pt modelId="{18E386A2-01A4-6E46-885F-537B2220B4D2}" type="parTrans" cxnId="{8BCDE6F2-78BA-E542-A6EE-8458A2D51FBD}">
      <dgm:prSet/>
      <dgm:spPr/>
      <dgm:t>
        <a:bodyPr/>
        <a:lstStyle/>
        <a:p>
          <a:endParaRPr lang="it-IT"/>
        </a:p>
      </dgm:t>
    </dgm:pt>
    <dgm:pt modelId="{FC867437-09E7-EF42-8A43-2069E7681ADF}" type="sibTrans" cxnId="{8BCDE6F2-78BA-E542-A6EE-8458A2D51FBD}">
      <dgm:prSet/>
      <dgm:spPr/>
      <dgm:t>
        <a:bodyPr/>
        <a:lstStyle/>
        <a:p>
          <a:endParaRPr lang="it-IT"/>
        </a:p>
      </dgm:t>
    </dgm:pt>
    <dgm:pt modelId="{F2C853D4-D268-B54C-AFBC-4503BCBDF05F}">
      <dgm:prSet phldrT="[Testo]"/>
      <dgm:spPr/>
      <dgm:t>
        <a:bodyPr/>
        <a:lstStyle/>
        <a:p>
          <a:r>
            <a:rPr lang="it-IT" dirty="0" smtClean="0"/>
            <a:t>Sciismo</a:t>
          </a:r>
          <a:endParaRPr lang="it-IT" dirty="0"/>
        </a:p>
      </dgm:t>
    </dgm:pt>
    <dgm:pt modelId="{F42DD055-DEFA-1043-B5FB-D976EC2ECF1F}" type="parTrans" cxnId="{5D66E87A-6531-574D-95CD-C40BB836DFB4}">
      <dgm:prSet/>
      <dgm:spPr/>
      <dgm:t>
        <a:bodyPr/>
        <a:lstStyle/>
        <a:p>
          <a:endParaRPr lang="it-IT"/>
        </a:p>
      </dgm:t>
    </dgm:pt>
    <dgm:pt modelId="{A7F94BC9-C59C-0947-BFC1-3F5619100F52}" type="sibTrans" cxnId="{5D66E87A-6531-574D-95CD-C40BB836DFB4}">
      <dgm:prSet/>
      <dgm:spPr/>
      <dgm:t>
        <a:bodyPr/>
        <a:lstStyle/>
        <a:p>
          <a:endParaRPr lang="it-IT"/>
        </a:p>
      </dgm:t>
    </dgm:pt>
    <dgm:pt modelId="{636FD22D-B576-D54F-A40C-62A1AEEA491F}" type="pres">
      <dgm:prSet presAssocID="{E51E2C47-604B-ED4D-BF9B-027708A8F3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9E0D1A3-510E-9B4F-878B-C74B93FAB380}" type="pres">
      <dgm:prSet presAssocID="{1DE03008-800F-A548-BED2-B98AAFD90A7E}" presName="boxAndChildren" presStyleCnt="0"/>
      <dgm:spPr/>
    </dgm:pt>
    <dgm:pt modelId="{EB959E46-E8C1-374E-8177-74E6317C26FF}" type="pres">
      <dgm:prSet presAssocID="{1DE03008-800F-A548-BED2-B98AAFD90A7E}" presName="parentTextBox" presStyleLbl="node1" presStyleIdx="0" presStyleCnt="3"/>
      <dgm:spPr/>
      <dgm:t>
        <a:bodyPr/>
        <a:lstStyle/>
        <a:p>
          <a:endParaRPr lang="it-IT"/>
        </a:p>
      </dgm:t>
    </dgm:pt>
    <dgm:pt modelId="{3C1A1E04-82CE-D044-9052-8CC1E45BFEEA}" type="pres">
      <dgm:prSet presAssocID="{1DE03008-800F-A548-BED2-B98AAFD90A7E}" presName="entireBox" presStyleLbl="node1" presStyleIdx="0" presStyleCnt="3"/>
      <dgm:spPr/>
      <dgm:t>
        <a:bodyPr/>
        <a:lstStyle/>
        <a:p>
          <a:endParaRPr lang="it-IT"/>
        </a:p>
      </dgm:t>
    </dgm:pt>
    <dgm:pt modelId="{425DCBD8-BEF6-0E47-82C0-62977AC49EDD}" type="pres">
      <dgm:prSet presAssocID="{1DE03008-800F-A548-BED2-B98AAFD90A7E}" presName="descendantBox" presStyleCnt="0"/>
      <dgm:spPr/>
    </dgm:pt>
    <dgm:pt modelId="{15137EEC-B482-7947-B0C0-0CCD782F1DC1}" type="pres">
      <dgm:prSet presAssocID="{B2BAEF29-583C-7A41-8EC6-54DEB680FE9C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8E1B80-932A-034C-A6E6-DB522A48584F}" type="pres">
      <dgm:prSet presAssocID="{F2C853D4-D268-B54C-AFBC-4503BCBDF05F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40349F-C86C-584A-A4DC-E7F89437BA61}" type="pres">
      <dgm:prSet presAssocID="{90A54D0F-A784-1646-A491-FD55DF290311}" presName="sp" presStyleCnt="0"/>
      <dgm:spPr/>
    </dgm:pt>
    <dgm:pt modelId="{B7D0EE27-1FEA-C248-9EFF-6481F9B80459}" type="pres">
      <dgm:prSet presAssocID="{CB294C90-11E7-2E4E-9F98-25992F1F6812}" presName="arrowAndChildren" presStyleCnt="0"/>
      <dgm:spPr/>
    </dgm:pt>
    <dgm:pt modelId="{0EB88B5D-9038-1147-9A91-86B1B937A118}" type="pres">
      <dgm:prSet presAssocID="{CB294C90-11E7-2E4E-9F98-25992F1F6812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50091CE9-F70C-DF45-9532-B61CB1A82E30}" type="pres">
      <dgm:prSet presAssocID="{CB294C90-11E7-2E4E-9F98-25992F1F6812}" presName="arrow" presStyleLbl="node1" presStyleIdx="1" presStyleCnt="3"/>
      <dgm:spPr/>
      <dgm:t>
        <a:bodyPr/>
        <a:lstStyle/>
        <a:p>
          <a:endParaRPr lang="it-IT"/>
        </a:p>
      </dgm:t>
    </dgm:pt>
    <dgm:pt modelId="{D13E41E0-D78D-E746-A5A5-581367622E31}" type="pres">
      <dgm:prSet presAssocID="{CB294C90-11E7-2E4E-9F98-25992F1F6812}" presName="descendantArrow" presStyleCnt="0"/>
      <dgm:spPr/>
    </dgm:pt>
    <dgm:pt modelId="{76F34604-BDE0-EC45-B52A-3BCCFCFA5BA9}" type="pres">
      <dgm:prSet presAssocID="{7FE71AE2-429B-4346-B060-616264004C30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76E62F-87A1-D44B-86D2-42E7B84B61EE}" type="pres">
      <dgm:prSet presAssocID="{BFCB7F8E-E593-C74A-A166-A62E763864B0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A0184C6-5918-8B4C-AEF2-65BCCFCDDE20}" type="pres">
      <dgm:prSet presAssocID="{52E0562C-C8F2-E645-9595-8D705A83AE7E}" presName="sp" presStyleCnt="0"/>
      <dgm:spPr/>
    </dgm:pt>
    <dgm:pt modelId="{9DA9701B-5C56-7346-8BBC-044F32AE5505}" type="pres">
      <dgm:prSet presAssocID="{0EFE699D-8977-C74A-8D9F-3A35AD477E96}" presName="arrowAndChildren" presStyleCnt="0"/>
      <dgm:spPr/>
    </dgm:pt>
    <dgm:pt modelId="{7A815ECE-016C-C841-B479-39BE332500D9}" type="pres">
      <dgm:prSet presAssocID="{0EFE699D-8977-C74A-8D9F-3A35AD477E96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B58F9E9B-25D7-2F4F-957F-04F0BC87E594}" type="pres">
      <dgm:prSet presAssocID="{0EFE699D-8977-C74A-8D9F-3A35AD477E96}" presName="arrow" presStyleLbl="node1" presStyleIdx="2" presStyleCnt="3"/>
      <dgm:spPr/>
      <dgm:t>
        <a:bodyPr/>
        <a:lstStyle/>
        <a:p>
          <a:endParaRPr lang="it-IT"/>
        </a:p>
      </dgm:t>
    </dgm:pt>
    <dgm:pt modelId="{C7EBB36E-99C4-4147-A498-17501ABEFC78}" type="pres">
      <dgm:prSet presAssocID="{0EFE699D-8977-C74A-8D9F-3A35AD477E96}" presName="descendantArrow" presStyleCnt="0"/>
      <dgm:spPr/>
    </dgm:pt>
    <dgm:pt modelId="{FBB37BDD-DB59-D54F-A5DA-6B1B19AF1A7F}" type="pres">
      <dgm:prSet presAssocID="{74A22054-B12E-794B-B735-EC5C377F226F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8AE54D-2EAD-D947-B6E7-EF43906391BB}" type="pres">
      <dgm:prSet presAssocID="{4D7A9868-317C-4A4F-8FDE-0FA0B30B0A0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A5A4160-9431-5141-8D79-96A7D552FE53}" type="presOf" srcId="{CB294C90-11E7-2E4E-9F98-25992F1F6812}" destId="{0EB88B5D-9038-1147-9A91-86B1B937A118}" srcOrd="0" destOrd="0" presId="urn:microsoft.com/office/officeart/2005/8/layout/process4"/>
    <dgm:cxn modelId="{3FBEDF24-1C37-A846-ADCE-623AD587E1FE}" type="presOf" srcId="{74A22054-B12E-794B-B735-EC5C377F226F}" destId="{FBB37BDD-DB59-D54F-A5DA-6B1B19AF1A7F}" srcOrd="0" destOrd="0" presId="urn:microsoft.com/office/officeart/2005/8/layout/process4"/>
    <dgm:cxn modelId="{050D5545-31CD-E34E-B1A3-5657B00F45CB}" type="presOf" srcId="{BFCB7F8E-E593-C74A-A166-A62E763864B0}" destId="{1276E62F-87A1-D44B-86D2-42E7B84B61EE}" srcOrd="0" destOrd="0" presId="urn:microsoft.com/office/officeart/2005/8/layout/process4"/>
    <dgm:cxn modelId="{114B43B1-E5BF-944B-A417-22F41437B9DF}" srcId="{E51E2C47-604B-ED4D-BF9B-027708A8F3CC}" destId="{1DE03008-800F-A548-BED2-B98AAFD90A7E}" srcOrd="2" destOrd="0" parTransId="{4288C3D3-AED8-1D40-903F-35300AC3D210}" sibTransId="{D3F7169C-B6DA-4D49-950A-12CC887FA4F4}"/>
    <dgm:cxn modelId="{F9F8FB5D-01EA-AF4C-B3C7-2C901220BF40}" type="presOf" srcId="{B2BAEF29-583C-7A41-8EC6-54DEB680FE9C}" destId="{15137EEC-B482-7947-B0C0-0CCD782F1DC1}" srcOrd="0" destOrd="0" presId="urn:microsoft.com/office/officeart/2005/8/layout/process4"/>
    <dgm:cxn modelId="{2A31F522-8E3B-434B-9C56-530C43164C45}" type="presOf" srcId="{E51E2C47-604B-ED4D-BF9B-027708A8F3CC}" destId="{636FD22D-B576-D54F-A40C-62A1AEEA491F}" srcOrd="0" destOrd="0" presId="urn:microsoft.com/office/officeart/2005/8/layout/process4"/>
    <dgm:cxn modelId="{28A7C0E5-9C4F-2B46-93DC-DB01C12BFFDA}" type="presOf" srcId="{1DE03008-800F-A548-BED2-B98AAFD90A7E}" destId="{3C1A1E04-82CE-D044-9052-8CC1E45BFEEA}" srcOrd="1" destOrd="0" presId="urn:microsoft.com/office/officeart/2005/8/layout/process4"/>
    <dgm:cxn modelId="{B3632028-DCD5-124B-B0CC-C72834A798DF}" srcId="{CB294C90-11E7-2E4E-9F98-25992F1F6812}" destId="{7FE71AE2-429B-4346-B060-616264004C30}" srcOrd="0" destOrd="0" parTransId="{33B00FE5-E73B-5C47-8260-FCE1505C7414}" sibTransId="{B8179C63-923C-1C4B-A870-96BDFF0C45C4}"/>
    <dgm:cxn modelId="{BE867EA1-05FA-814A-A3B3-082659FDDEE4}" srcId="{E51E2C47-604B-ED4D-BF9B-027708A8F3CC}" destId="{0EFE699D-8977-C74A-8D9F-3A35AD477E96}" srcOrd="0" destOrd="0" parTransId="{DDAAB127-C514-C34E-A6E7-7FEAEF6DC504}" sibTransId="{52E0562C-C8F2-E645-9595-8D705A83AE7E}"/>
    <dgm:cxn modelId="{5D66E87A-6531-574D-95CD-C40BB836DFB4}" srcId="{1DE03008-800F-A548-BED2-B98AAFD90A7E}" destId="{F2C853D4-D268-B54C-AFBC-4503BCBDF05F}" srcOrd="1" destOrd="0" parTransId="{F42DD055-DEFA-1043-B5FB-D976EC2ECF1F}" sibTransId="{A7F94BC9-C59C-0947-BFC1-3F5619100F52}"/>
    <dgm:cxn modelId="{58D8670C-794A-B64F-8E6C-3DDFC1B4B928}" type="presOf" srcId="{4D7A9868-317C-4A4F-8FDE-0FA0B30B0A0E}" destId="{128AE54D-2EAD-D947-B6E7-EF43906391BB}" srcOrd="0" destOrd="0" presId="urn:microsoft.com/office/officeart/2005/8/layout/process4"/>
    <dgm:cxn modelId="{E6B2F110-80D1-3A40-A00A-A0F7754E311F}" srcId="{0EFE699D-8977-C74A-8D9F-3A35AD477E96}" destId="{74A22054-B12E-794B-B735-EC5C377F226F}" srcOrd="0" destOrd="0" parTransId="{03D47D6B-BF64-D746-A9AF-486CADC72E87}" sibTransId="{288B8EEF-7551-094F-A9BA-72CF900504A5}"/>
    <dgm:cxn modelId="{A75936C7-7AAC-C740-8A26-96CDB77080CA}" srcId="{CB294C90-11E7-2E4E-9F98-25992F1F6812}" destId="{BFCB7F8E-E593-C74A-A166-A62E763864B0}" srcOrd="1" destOrd="0" parTransId="{E6038B99-2298-B648-A4EB-CA972828577B}" sibTransId="{F8D47986-5BC5-C54E-9CB1-8C67B2C6A5B0}"/>
    <dgm:cxn modelId="{B139108F-AAA5-324E-8188-3EC2E16EB1E5}" type="presOf" srcId="{0EFE699D-8977-C74A-8D9F-3A35AD477E96}" destId="{7A815ECE-016C-C841-B479-39BE332500D9}" srcOrd="0" destOrd="0" presId="urn:microsoft.com/office/officeart/2005/8/layout/process4"/>
    <dgm:cxn modelId="{175EEA11-C310-144E-8756-1B9A8817F8C5}" type="presOf" srcId="{CB294C90-11E7-2E4E-9F98-25992F1F6812}" destId="{50091CE9-F70C-DF45-9532-B61CB1A82E30}" srcOrd="1" destOrd="0" presId="urn:microsoft.com/office/officeart/2005/8/layout/process4"/>
    <dgm:cxn modelId="{AD818B81-43A3-6349-AAD4-056BE83C3244}" type="presOf" srcId="{0EFE699D-8977-C74A-8D9F-3A35AD477E96}" destId="{B58F9E9B-25D7-2F4F-957F-04F0BC87E594}" srcOrd="1" destOrd="0" presId="urn:microsoft.com/office/officeart/2005/8/layout/process4"/>
    <dgm:cxn modelId="{15133DCE-045F-E544-9A7A-E06845847DA1}" type="presOf" srcId="{1DE03008-800F-A548-BED2-B98AAFD90A7E}" destId="{EB959E46-E8C1-374E-8177-74E6317C26FF}" srcOrd="0" destOrd="0" presId="urn:microsoft.com/office/officeart/2005/8/layout/process4"/>
    <dgm:cxn modelId="{D02B5B03-878F-2A43-B3A8-EB8D2412C240}" type="presOf" srcId="{F2C853D4-D268-B54C-AFBC-4503BCBDF05F}" destId="{C58E1B80-932A-034C-A6E6-DB522A48584F}" srcOrd="0" destOrd="0" presId="urn:microsoft.com/office/officeart/2005/8/layout/process4"/>
    <dgm:cxn modelId="{8611FE85-21A2-9C44-B108-055C4D640E0C}" srcId="{E51E2C47-604B-ED4D-BF9B-027708A8F3CC}" destId="{CB294C90-11E7-2E4E-9F98-25992F1F6812}" srcOrd="1" destOrd="0" parTransId="{1CD472AD-DDCE-E242-9F13-6D5228F58281}" sibTransId="{90A54D0F-A784-1646-A491-FD55DF290311}"/>
    <dgm:cxn modelId="{ADD973C4-DC72-E34B-9D65-A1E84750F32C}" srcId="{0EFE699D-8977-C74A-8D9F-3A35AD477E96}" destId="{4D7A9868-317C-4A4F-8FDE-0FA0B30B0A0E}" srcOrd="1" destOrd="0" parTransId="{12CF25B4-4367-EC44-8948-7DA2E06A8E47}" sibTransId="{0D67C3FC-3220-0648-803C-53BBB8E6901B}"/>
    <dgm:cxn modelId="{30F300AC-1B3D-6849-B4A1-58ADD09F2C17}" type="presOf" srcId="{7FE71AE2-429B-4346-B060-616264004C30}" destId="{76F34604-BDE0-EC45-B52A-3BCCFCFA5BA9}" srcOrd="0" destOrd="0" presId="urn:microsoft.com/office/officeart/2005/8/layout/process4"/>
    <dgm:cxn modelId="{8BCDE6F2-78BA-E542-A6EE-8458A2D51FBD}" srcId="{1DE03008-800F-A548-BED2-B98AAFD90A7E}" destId="{B2BAEF29-583C-7A41-8EC6-54DEB680FE9C}" srcOrd="0" destOrd="0" parTransId="{18E386A2-01A4-6E46-885F-537B2220B4D2}" sibTransId="{FC867437-09E7-EF42-8A43-2069E7681ADF}"/>
    <dgm:cxn modelId="{5B93C087-D940-E847-BE7B-719ECD9CE1AD}" type="presParOf" srcId="{636FD22D-B576-D54F-A40C-62A1AEEA491F}" destId="{79E0D1A3-510E-9B4F-878B-C74B93FAB380}" srcOrd="0" destOrd="0" presId="urn:microsoft.com/office/officeart/2005/8/layout/process4"/>
    <dgm:cxn modelId="{6CA726B0-360A-FA44-BBC3-BAD67D4BF109}" type="presParOf" srcId="{79E0D1A3-510E-9B4F-878B-C74B93FAB380}" destId="{EB959E46-E8C1-374E-8177-74E6317C26FF}" srcOrd="0" destOrd="0" presId="urn:microsoft.com/office/officeart/2005/8/layout/process4"/>
    <dgm:cxn modelId="{D16EC155-0E5A-6543-AA0B-E083ACB973BC}" type="presParOf" srcId="{79E0D1A3-510E-9B4F-878B-C74B93FAB380}" destId="{3C1A1E04-82CE-D044-9052-8CC1E45BFEEA}" srcOrd="1" destOrd="0" presId="urn:microsoft.com/office/officeart/2005/8/layout/process4"/>
    <dgm:cxn modelId="{C758F2F2-3B4C-C34C-9EAD-470FD0E0D7B2}" type="presParOf" srcId="{79E0D1A3-510E-9B4F-878B-C74B93FAB380}" destId="{425DCBD8-BEF6-0E47-82C0-62977AC49EDD}" srcOrd="2" destOrd="0" presId="urn:microsoft.com/office/officeart/2005/8/layout/process4"/>
    <dgm:cxn modelId="{F75E6A92-680E-FC42-AF68-459786514353}" type="presParOf" srcId="{425DCBD8-BEF6-0E47-82C0-62977AC49EDD}" destId="{15137EEC-B482-7947-B0C0-0CCD782F1DC1}" srcOrd="0" destOrd="0" presId="urn:microsoft.com/office/officeart/2005/8/layout/process4"/>
    <dgm:cxn modelId="{6991C9FE-EFA3-174D-9794-5DE47C502E98}" type="presParOf" srcId="{425DCBD8-BEF6-0E47-82C0-62977AC49EDD}" destId="{C58E1B80-932A-034C-A6E6-DB522A48584F}" srcOrd="1" destOrd="0" presId="urn:microsoft.com/office/officeart/2005/8/layout/process4"/>
    <dgm:cxn modelId="{92B30C89-006F-634E-8096-F57106D62CCC}" type="presParOf" srcId="{636FD22D-B576-D54F-A40C-62A1AEEA491F}" destId="{9B40349F-C86C-584A-A4DC-E7F89437BA61}" srcOrd="1" destOrd="0" presId="urn:microsoft.com/office/officeart/2005/8/layout/process4"/>
    <dgm:cxn modelId="{65F46451-F4C3-C74E-A2AB-BB4935F4AAAE}" type="presParOf" srcId="{636FD22D-B576-D54F-A40C-62A1AEEA491F}" destId="{B7D0EE27-1FEA-C248-9EFF-6481F9B80459}" srcOrd="2" destOrd="0" presId="urn:microsoft.com/office/officeart/2005/8/layout/process4"/>
    <dgm:cxn modelId="{6943E9C6-7497-894A-8512-1594C6E06E84}" type="presParOf" srcId="{B7D0EE27-1FEA-C248-9EFF-6481F9B80459}" destId="{0EB88B5D-9038-1147-9A91-86B1B937A118}" srcOrd="0" destOrd="0" presId="urn:microsoft.com/office/officeart/2005/8/layout/process4"/>
    <dgm:cxn modelId="{5ADDDF2A-1D1F-EC4A-AC27-790D5DF64302}" type="presParOf" srcId="{B7D0EE27-1FEA-C248-9EFF-6481F9B80459}" destId="{50091CE9-F70C-DF45-9532-B61CB1A82E30}" srcOrd="1" destOrd="0" presId="urn:microsoft.com/office/officeart/2005/8/layout/process4"/>
    <dgm:cxn modelId="{3C2B1EDD-D616-9143-AD61-7689A45B0DE6}" type="presParOf" srcId="{B7D0EE27-1FEA-C248-9EFF-6481F9B80459}" destId="{D13E41E0-D78D-E746-A5A5-581367622E31}" srcOrd="2" destOrd="0" presId="urn:microsoft.com/office/officeart/2005/8/layout/process4"/>
    <dgm:cxn modelId="{9021E528-62F2-4D4B-A57F-B6A3FAFD30EB}" type="presParOf" srcId="{D13E41E0-D78D-E746-A5A5-581367622E31}" destId="{76F34604-BDE0-EC45-B52A-3BCCFCFA5BA9}" srcOrd="0" destOrd="0" presId="urn:microsoft.com/office/officeart/2005/8/layout/process4"/>
    <dgm:cxn modelId="{7322317D-80BD-564F-9E07-79E615E9E309}" type="presParOf" srcId="{D13E41E0-D78D-E746-A5A5-581367622E31}" destId="{1276E62F-87A1-D44B-86D2-42E7B84B61EE}" srcOrd="1" destOrd="0" presId="urn:microsoft.com/office/officeart/2005/8/layout/process4"/>
    <dgm:cxn modelId="{BA949D49-094F-2E4A-BC3B-0779C43BA588}" type="presParOf" srcId="{636FD22D-B576-D54F-A40C-62A1AEEA491F}" destId="{3A0184C6-5918-8B4C-AEF2-65BCCFCDDE20}" srcOrd="3" destOrd="0" presId="urn:microsoft.com/office/officeart/2005/8/layout/process4"/>
    <dgm:cxn modelId="{F5780668-C372-AC4C-9A0B-DE06A3971879}" type="presParOf" srcId="{636FD22D-B576-D54F-A40C-62A1AEEA491F}" destId="{9DA9701B-5C56-7346-8BBC-044F32AE5505}" srcOrd="4" destOrd="0" presId="urn:microsoft.com/office/officeart/2005/8/layout/process4"/>
    <dgm:cxn modelId="{AB4CEDC9-3F52-0B40-B343-E8001A6E4610}" type="presParOf" srcId="{9DA9701B-5C56-7346-8BBC-044F32AE5505}" destId="{7A815ECE-016C-C841-B479-39BE332500D9}" srcOrd="0" destOrd="0" presId="urn:microsoft.com/office/officeart/2005/8/layout/process4"/>
    <dgm:cxn modelId="{356FF643-3A16-C44C-8D6D-439C1DB8A711}" type="presParOf" srcId="{9DA9701B-5C56-7346-8BBC-044F32AE5505}" destId="{B58F9E9B-25D7-2F4F-957F-04F0BC87E594}" srcOrd="1" destOrd="0" presId="urn:microsoft.com/office/officeart/2005/8/layout/process4"/>
    <dgm:cxn modelId="{0E70B4A7-6323-F94B-9120-6D5D585034AC}" type="presParOf" srcId="{9DA9701B-5C56-7346-8BBC-044F32AE5505}" destId="{C7EBB36E-99C4-4147-A498-17501ABEFC78}" srcOrd="2" destOrd="0" presId="urn:microsoft.com/office/officeart/2005/8/layout/process4"/>
    <dgm:cxn modelId="{263B4FEF-28A3-8A4B-A25F-DD56912D8752}" type="presParOf" srcId="{C7EBB36E-99C4-4147-A498-17501ABEFC78}" destId="{FBB37BDD-DB59-D54F-A5DA-6B1B19AF1A7F}" srcOrd="0" destOrd="0" presId="urn:microsoft.com/office/officeart/2005/8/layout/process4"/>
    <dgm:cxn modelId="{E21D0234-8868-DE40-B134-D1C64132A0BC}" type="presParOf" srcId="{C7EBB36E-99C4-4147-A498-17501ABEFC78}" destId="{128AE54D-2EAD-D947-B6E7-EF43906391B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22D10-1542-E541-A26A-F014620D24EE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5C7F63F-E1C7-0748-B518-A03580EC5C30}">
      <dgm:prSet phldrT="[Testo]"/>
      <dgm:spPr/>
      <dgm:t>
        <a:bodyPr/>
        <a:lstStyle/>
        <a:p>
          <a:r>
            <a:rPr lang="it-IT" dirty="0" smtClean="0"/>
            <a:t>Rivoluzione Americana 1783</a:t>
          </a:r>
          <a:endParaRPr lang="it-IT" dirty="0"/>
        </a:p>
      </dgm:t>
    </dgm:pt>
    <dgm:pt modelId="{A2480D5E-AC53-5940-A786-B1667C933859}" type="parTrans" cxnId="{08FC8C23-4968-9341-B0EB-346EB217386F}">
      <dgm:prSet/>
      <dgm:spPr/>
      <dgm:t>
        <a:bodyPr/>
        <a:lstStyle/>
        <a:p>
          <a:endParaRPr lang="it-IT"/>
        </a:p>
      </dgm:t>
    </dgm:pt>
    <dgm:pt modelId="{8E0396EE-A05F-AC4C-9589-75026DBCD47E}" type="sibTrans" cxnId="{08FC8C23-4968-9341-B0EB-346EB217386F}">
      <dgm:prSet/>
      <dgm:spPr/>
      <dgm:t>
        <a:bodyPr/>
        <a:lstStyle/>
        <a:p>
          <a:endParaRPr lang="it-IT"/>
        </a:p>
      </dgm:t>
    </dgm:pt>
    <dgm:pt modelId="{838A8C50-EFF2-DA45-B22E-9F93D164F08D}">
      <dgm:prSet phldrT="[Testo]"/>
      <dgm:spPr/>
      <dgm:t>
        <a:bodyPr/>
        <a:lstStyle/>
        <a:p>
          <a:r>
            <a:rPr lang="it-IT" dirty="0" smtClean="0"/>
            <a:t>Rivoluzione Francese 1789</a:t>
          </a:r>
          <a:endParaRPr lang="it-IT" dirty="0"/>
        </a:p>
      </dgm:t>
    </dgm:pt>
    <dgm:pt modelId="{39743434-BD5B-374F-A921-A5F9CDC81A20}" type="parTrans" cxnId="{EA5A3E61-1DD5-E248-A964-DC3135AEA40A}">
      <dgm:prSet/>
      <dgm:spPr/>
      <dgm:t>
        <a:bodyPr/>
        <a:lstStyle/>
        <a:p>
          <a:endParaRPr lang="it-IT"/>
        </a:p>
      </dgm:t>
    </dgm:pt>
    <dgm:pt modelId="{92B26A14-25BB-EC43-ADE9-4B5FE863110D}" type="sibTrans" cxnId="{EA5A3E61-1DD5-E248-A964-DC3135AEA40A}">
      <dgm:prSet/>
      <dgm:spPr/>
      <dgm:t>
        <a:bodyPr/>
        <a:lstStyle/>
        <a:p>
          <a:endParaRPr lang="it-IT"/>
        </a:p>
      </dgm:t>
    </dgm:pt>
    <dgm:pt modelId="{57EC91CD-C6ED-C149-B43A-E202B9609335}">
      <dgm:prSet phldrT="[Testo]"/>
      <dgm:spPr/>
      <dgm:t>
        <a:bodyPr/>
        <a:lstStyle/>
        <a:p>
          <a:r>
            <a:rPr lang="it-IT" dirty="0" smtClean="0"/>
            <a:t>1918-1933 Trattati delle Minoranze</a:t>
          </a:r>
          <a:endParaRPr lang="it-IT" dirty="0"/>
        </a:p>
      </dgm:t>
    </dgm:pt>
    <dgm:pt modelId="{C7F77995-EF12-BC4D-BBCC-F5E950BCF622}" type="parTrans" cxnId="{B6386942-4A17-A847-964E-C8D18C7E8685}">
      <dgm:prSet/>
      <dgm:spPr/>
      <dgm:t>
        <a:bodyPr/>
        <a:lstStyle/>
        <a:p>
          <a:endParaRPr lang="it-IT"/>
        </a:p>
      </dgm:t>
    </dgm:pt>
    <dgm:pt modelId="{A4CE1F52-AB36-F941-A871-360E652B5582}" type="sibTrans" cxnId="{B6386942-4A17-A847-964E-C8D18C7E8685}">
      <dgm:prSet/>
      <dgm:spPr/>
      <dgm:t>
        <a:bodyPr/>
        <a:lstStyle/>
        <a:p>
          <a:endParaRPr lang="it-IT"/>
        </a:p>
      </dgm:t>
    </dgm:pt>
    <dgm:pt modelId="{EC6A073C-895E-6A45-82D6-91A243DFCEBA}">
      <dgm:prSet phldrT="[Testo]"/>
      <dgm:spPr/>
      <dgm:t>
        <a:bodyPr/>
        <a:lstStyle/>
        <a:p>
          <a:r>
            <a:rPr lang="it-IT" dirty="0" smtClean="0"/>
            <a:t>1948 Dichiarazione dei Diritti Umani</a:t>
          </a:r>
          <a:endParaRPr lang="it-IT" dirty="0"/>
        </a:p>
      </dgm:t>
    </dgm:pt>
    <dgm:pt modelId="{904B951F-A3D3-BF44-B73A-A1D3A27C7BB4}" type="parTrans" cxnId="{9156E7A6-33EF-A64E-B3A8-AB1685739493}">
      <dgm:prSet/>
      <dgm:spPr/>
      <dgm:t>
        <a:bodyPr/>
        <a:lstStyle/>
        <a:p>
          <a:endParaRPr lang="it-IT"/>
        </a:p>
      </dgm:t>
    </dgm:pt>
    <dgm:pt modelId="{DC28CF28-F83A-9D4B-AB55-B89A5A9934B4}" type="sibTrans" cxnId="{9156E7A6-33EF-A64E-B3A8-AB1685739493}">
      <dgm:prSet/>
      <dgm:spPr/>
      <dgm:t>
        <a:bodyPr/>
        <a:lstStyle/>
        <a:p>
          <a:endParaRPr lang="it-IT"/>
        </a:p>
      </dgm:t>
    </dgm:pt>
    <dgm:pt modelId="{5B07DA11-C2A1-9D46-A9D7-18B9DA88BB8E}">
      <dgm:prSet phldrT="[Testo]"/>
      <dgm:spPr/>
      <dgm:t>
        <a:bodyPr/>
        <a:lstStyle/>
        <a:p>
          <a:r>
            <a:rPr lang="it-IT" dirty="0" smtClean="0"/>
            <a:t>1993 Criteri di Copenhagen</a:t>
          </a:r>
          <a:endParaRPr lang="it-IT" dirty="0"/>
        </a:p>
      </dgm:t>
    </dgm:pt>
    <dgm:pt modelId="{9774E57D-3762-D74D-AE45-3B0456683A37}" type="parTrans" cxnId="{EFCF276D-3952-2C47-BF91-D447D44D24C5}">
      <dgm:prSet/>
      <dgm:spPr/>
      <dgm:t>
        <a:bodyPr/>
        <a:lstStyle/>
        <a:p>
          <a:endParaRPr lang="it-IT"/>
        </a:p>
      </dgm:t>
    </dgm:pt>
    <dgm:pt modelId="{8E8A1899-6303-584D-B0E2-861D4C1DDB6E}" type="sibTrans" cxnId="{EFCF276D-3952-2C47-BF91-D447D44D24C5}">
      <dgm:prSet/>
      <dgm:spPr/>
      <dgm:t>
        <a:bodyPr/>
        <a:lstStyle/>
        <a:p>
          <a:endParaRPr lang="it-IT"/>
        </a:p>
      </dgm:t>
    </dgm:pt>
    <dgm:pt modelId="{310BE81D-7053-0E44-99FB-A696EA3C1EC5}" type="pres">
      <dgm:prSet presAssocID="{70622D10-1542-E541-A26A-F014620D24E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54BECFBF-E7B4-DE48-BD5D-1EB8EA2C58CF}" type="pres">
      <dgm:prSet presAssocID="{70622D10-1542-E541-A26A-F014620D24EE}" presName="arrowNode" presStyleLbl="node1" presStyleIdx="0" presStyleCnt="1"/>
      <dgm:spPr/>
    </dgm:pt>
    <dgm:pt modelId="{28B3EBF4-C4CD-E346-A313-AB17F8A22635}" type="pres">
      <dgm:prSet presAssocID="{B5C7F63F-E1C7-0748-B518-A03580EC5C30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C8448A-DC9D-4C49-97C2-2EE9EC53CEC2}" type="pres">
      <dgm:prSet presAssocID="{838A8C50-EFF2-DA45-B22E-9F93D164F08D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A7D435-438E-3F40-84CF-37A647B3A442}" type="pres">
      <dgm:prSet presAssocID="{92B26A14-25BB-EC43-ADE9-4B5FE863110D}" presName="dotNode2" presStyleCnt="0"/>
      <dgm:spPr/>
    </dgm:pt>
    <dgm:pt modelId="{56271706-7469-834C-8618-70CAFA94101F}" type="pres">
      <dgm:prSet presAssocID="{92B26A14-25BB-EC43-ADE9-4B5FE863110D}" presName="dotRepeatNode" presStyleLbl="fgShp" presStyleIdx="0" presStyleCnt="3"/>
      <dgm:spPr/>
      <dgm:t>
        <a:bodyPr/>
        <a:lstStyle/>
        <a:p>
          <a:endParaRPr lang="it-IT"/>
        </a:p>
      </dgm:t>
    </dgm:pt>
    <dgm:pt modelId="{1EABFA31-D99F-7241-9C10-ED16F992AB31}" type="pres">
      <dgm:prSet presAssocID="{57EC91CD-C6ED-C149-B43A-E202B9609335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19EA97-5CE8-3943-9033-35A28FA2A679}" type="pres">
      <dgm:prSet presAssocID="{A4CE1F52-AB36-F941-A871-360E652B5582}" presName="dotNode3" presStyleCnt="0"/>
      <dgm:spPr/>
    </dgm:pt>
    <dgm:pt modelId="{632BDB24-A0BC-B849-A710-BABA85D423F2}" type="pres">
      <dgm:prSet presAssocID="{A4CE1F52-AB36-F941-A871-360E652B5582}" presName="dotRepeatNode" presStyleLbl="fgShp" presStyleIdx="1" presStyleCnt="3"/>
      <dgm:spPr/>
      <dgm:t>
        <a:bodyPr/>
        <a:lstStyle/>
        <a:p>
          <a:endParaRPr lang="it-IT"/>
        </a:p>
      </dgm:t>
    </dgm:pt>
    <dgm:pt modelId="{44995546-5EC0-B244-9EC3-B4BCF8BD7E0E}" type="pres">
      <dgm:prSet presAssocID="{EC6A073C-895E-6A45-82D6-91A243DFCEBA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F48047-56A8-724B-A069-4F34F6E20152}" type="pres">
      <dgm:prSet presAssocID="{DC28CF28-F83A-9D4B-AB55-B89A5A9934B4}" presName="dotNode4" presStyleCnt="0"/>
      <dgm:spPr/>
    </dgm:pt>
    <dgm:pt modelId="{895466C3-BE97-2947-A803-4178C3969F5E}" type="pres">
      <dgm:prSet presAssocID="{DC28CF28-F83A-9D4B-AB55-B89A5A9934B4}" presName="dotRepeatNode" presStyleLbl="fgShp" presStyleIdx="2" presStyleCnt="3"/>
      <dgm:spPr/>
      <dgm:t>
        <a:bodyPr/>
        <a:lstStyle/>
        <a:p>
          <a:endParaRPr lang="it-IT"/>
        </a:p>
      </dgm:t>
    </dgm:pt>
    <dgm:pt modelId="{5CA41763-FCC8-8342-A29A-BE2EC013522E}" type="pres">
      <dgm:prSet presAssocID="{5B07DA11-C2A1-9D46-A9D7-18B9DA88BB8E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32BD539-3C01-5A4E-96BD-770808E06963}" type="presOf" srcId="{B5C7F63F-E1C7-0748-B518-A03580EC5C30}" destId="{28B3EBF4-C4CD-E346-A313-AB17F8A22635}" srcOrd="0" destOrd="0" presId="urn:microsoft.com/office/officeart/2009/3/layout/DescendingProcess"/>
    <dgm:cxn modelId="{B6386942-4A17-A847-964E-C8D18C7E8685}" srcId="{70622D10-1542-E541-A26A-F014620D24EE}" destId="{57EC91CD-C6ED-C149-B43A-E202B9609335}" srcOrd="2" destOrd="0" parTransId="{C7F77995-EF12-BC4D-BBCC-F5E950BCF622}" sibTransId="{A4CE1F52-AB36-F941-A871-360E652B5582}"/>
    <dgm:cxn modelId="{749AD307-986D-8540-BDEB-2A50A4494A59}" type="presOf" srcId="{A4CE1F52-AB36-F941-A871-360E652B5582}" destId="{632BDB24-A0BC-B849-A710-BABA85D423F2}" srcOrd="0" destOrd="0" presId="urn:microsoft.com/office/officeart/2009/3/layout/DescendingProcess"/>
    <dgm:cxn modelId="{9156E7A6-33EF-A64E-B3A8-AB1685739493}" srcId="{70622D10-1542-E541-A26A-F014620D24EE}" destId="{EC6A073C-895E-6A45-82D6-91A243DFCEBA}" srcOrd="3" destOrd="0" parTransId="{904B951F-A3D3-BF44-B73A-A1D3A27C7BB4}" sibTransId="{DC28CF28-F83A-9D4B-AB55-B89A5A9934B4}"/>
    <dgm:cxn modelId="{EA5A3E61-1DD5-E248-A964-DC3135AEA40A}" srcId="{70622D10-1542-E541-A26A-F014620D24EE}" destId="{838A8C50-EFF2-DA45-B22E-9F93D164F08D}" srcOrd="1" destOrd="0" parTransId="{39743434-BD5B-374F-A921-A5F9CDC81A20}" sibTransId="{92B26A14-25BB-EC43-ADE9-4B5FE863110D}"/>
    <dgm:cxn modelId="{E466C0DC-A9BC-CA4B-9BD0-F27B19B4BC53}" type="presOf" srcId="{5B07DA11-C2A1-9D46-A9D7-18B9DA88BB8E}" destId="{5CA41763-FCC8-8342-A29A-BE2EC013522E}" srcOrd="0" destOrd="0" presId="urn:microsoft.com/office/officeart/2009/3/layout/DescendingProcess"/>
    <dgm:cxn modelId="{08FC8C23-4968-9341-B0EB-346EB217386F}" srcId="{70622D10-1542-E541-A26A-F014620D24EE}" destId="{B5C7F63F-E1C7-0748-B518-A03580EC5C30}" srcOrd="0" destOrd="0" parTransId="{A2480D5E-AC53-5940-A786-B1667C933859}" sibTransId="{8E0396EE-A05F-AC4C-9589-75026DBCD47E}"/>
    <dgm:cxn modelId="{8BCF7DCD-CB26-EA46-A26E-ED944E7972B6}" type="presOf" srcId="{EC6A073C-895E-6A45-82D6-91A243DFCEBA}" destId="{44995546-5EC0-B244-9EC3-B4BCF8BD7E0E}" srcOrd="0" destOrd="0" presId="urn:microsoft.com/office/officeart/2009/3/layout/DescendingProcess"/>
    <dgm:cxn modelId="{A3E6C33F-8742-B746-9555-320798B3C021}" type="presOf" srcId="{57EC91CD-C6ED-C149-B43A-E202B9609335}" destId="{1EABFA31-D99F-7241-9C10-ED16F992AB31}" srcOrd="0" destOrd="0" presId="urn:microsoft.com/office/officeart/2009/3/layout/DescendingProcess"/>
    <dgm:cxn modelId="{EFCF276D-3952-2C47-BF91-D447D44D24C5}" srcId="{70622D10-1542-E541-A26A-F014620D24EE}" destId="{5B07DA11-C2A1-9D46-A9D7-18B9DA88BB8E}" srcOrd="4" destOrd="0" parTransId="{9774E57D-3762-D74D-AE45-3B0456683A37}" sibTransId="{8E8A1899-6303-584D-B0E2-861D4C1DDB6E}"/>
    <dgm:cxn modelId="{214A554D-CB75-4644-B812-DD8366F99308}" type="presOf" srcId="{DC28CF28-F83A-9D4B-AB55-B89A5A9934B4}" destId="{895466C3-BE97-2947-A803-4178C3969F5E}" srcOrd="0" destOrd="0" presId="urn:microsoft.com/office/officeart/2009/3/layout/DescendingProcess"/>
    <dgm:cxn modelId="{162A6545-58DF-E94D-A464-02C4FED0494C}" type="presOf" srcId="{92B26A14-25BB-EC43-ADE9-4B5FE863110D}" destId="{56271706-7469-834C-8618-70CAFA94101F}" srcOrd="0" destOrd="0" presId="urn:microsoft.com/office/officeart/2009/3/layout/DescendingProcess"/>
    <dgm:cxn modelId="{5C57B609-36BF-BD4D-8F7B-6DFD010E5E10}" type="presOf" srcId="{838A8C50-EFF2-DA45-B22E-9F93D164F08D}" destId="{95C8448A-DC9D-4C49-97C2-2EE9EC53CEC2}" srcOrd="0" destOrd="0" presId="urn:microsoft.com/office/officeart/2009/3/layout/DescendingProcess"/>
    <dgm:cxn modelId="{CD58D5CA-9DF1-DA47-9237-A5A20781CF0C}" type="presOf" srcId="{70622D10-1542-E541-A26A-F014620D24EE}" destId="{310BE81D-7053-0E44-99FB-A696EA3C1EC5}" srcOrd="0" destOrd="0" presId="urn:microsoft.com/office/officeart/2009/3/layout/DescendingProcess"/>
    <dgm:cxn modelId="{0B1B3E94-E313-CF43-8FE4-0B8EFDE4B320}" type="presParOf" srcId="{310BE81D-7053-0E44-99FB-A696EA3C1EC5}" destId="{54BECFBF-E7B4-DE48-BD5D-1EB8EA2C58CF}" srcOrd="0" destOrd="0" presId="urn:microsoft.com/office/officeart/2009/3/layout/DescendingProcess"/>
    <dgm:cxn modelId="{7A20DC35-20B7-8E48-925E-B9BF6BA5A4E1}" type="presParOf" srcId="{310BE81D-7053-0E44-99FB-A696EA3C1EC5}" destId="{28B3EBF4-C4CD-E346-A313-AB17F8A22635}" srcOrd="1" destOrd="0" presId="urn:microsoft.com/office/officeart/2009/3/layout/DescendingProcess"/>
    <dgm:cxn modelId="{6603A6AC-0E3C-B74A-BA9C-4F121C429B40}" type="presParOf" srcId="{310BE81D-7053-0E44-99FB-A696EA3C1EC5}" destId="{95C8448A-DC9D-4C49-97C2-2EE9EC53CEC2}" srcOrd="2" destOrd="0" presId="urn:microsoft.com/office/officeart/2009/3/layout/DescendingProcess"/>
    <dgm:cxn modelId="{46ADE6DF-9946-234F-9BF8-B6B179E6D368}" type="presParOf" srcId="{310BE81D-7053-0E44-99FB-A696EA3C1EC5}" destId="{D3A7D435-438E-3F40-84CF-37A647B3A442}" srcOrd="3" destOrd="0" presId="urn:microsoft.com/office/officeart/2009/3/layout/DescendingProcess"/>
    <dgm:cxn modelId="{49250D8A-F2D9-1947-93EF-552B22772D3A}" type="presParOf" srcId="{D3A7D435-438E-3F40-84CF-37A647B3A442}" destId="{56271706-7469-834C-8618-70CAFA94101F}" srcOrd="0" destOrd="0" presId="urn:microsoft.com/office/officeart/2009/3/layout/DescendingProcess"/>
    <dgm:cxn modelId="{DCABF446-6A5C-424F-931C-437101AC9951}" type="presParOf" srcId="{310BE81D-7053-0E44-99FB-A696EA3C1EC5}" destId="{1EABFA31-D99F-7241-9C10-ED16F992AB31}" srcOrd="4" destOrd="0" presId="urn:microsoft.com/office/officeart/2009/3/layout/DescendingProcess"/>
    <dgm:cxn modelId="{FF8AE4D8-A169-C340-9BA8-C34D1C629FD0}" type="presParOf" srcId="{310BE81D-7053-0E44-99FB-A696EA3C1EC5}" destId="{C119EA97-5CE8-3943-9033-35A28FA2A679}" srcOrd="5" destOrd="0" presId="urn:microsoft.com/office/officeart/2009/3/layout/DescendingProcess"/>
    <dgm:cxn modelId="{ED8972D1-64D3-AE41-8712-D3F7662A8DC0}" type="presParOf" srcId="{C119EA97-5CE8-3943-9033-35A28FA2A679}" destId="{632BDB24-A0BC-B849-A710-BABA85D423F2}" srcOrd="0" destOrd="0" presId="urn:microsoft.com/office/officeart/2009/3/layout/DescendingProcess"/>
    <dgm:cxn modelId="{91FCCBDC-AA37-4548-B441-F85EBADCF4E3}" type="presParOf" srcId="{310BE81D-7053-0E44-99FB-A696EA3C1EC5}" destId="{44995546-5EC0-B244-9EC3-B4BCF8BD7E0E}" srcOrd="6" destOrd="0" presId="urn:microsoft.com/office/officeart/2009/3/layout/DescendingProcess"/>
    <dgm:cxn modelId="{B57CCDEE-88CD-A245-8EA3-EF13248AEAD5}" type="presParOf" srcId="{310BE81D-7053-0E44-99FB-A696EA3C1EC5}" destId="{70F48047-56A8-724B-A069-4F34F6E20152}" srcOrd="7" destOrd="0" presId="urn:microsoft.com/office/officeart/2009/3/layout/DescendingProcess"/>
    <dgm:cxn modelId="{54AF6FDE-50D5-AE48-82BC-C72F9900B8CC}" type="presParOf" srcId="{70F48047-56A8-724B-A069-4F34F6E20152}" destId="{895466C3-BE97-2947-A803-4178C3969F5E}" srcOrd="0" destOrd="0" presId="urn:microsoft.com/office/officeart/2009/3/layout/DescendingProcess"/>
    <dgm:cxn modelId="{24C6CE71-3CF2-3E48-901F-D84611BD119B}" type="presParOf" srcId="{310BE81D-7053-0E44-99FB-A696EA3C1EC5}" destId="{5CA41763-FCC8-8342-A29A-BE2EC013522E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16FD72A-F750-064E-981A-27F7FADC33B8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29B060-C1D8-C947-A2E9-5BB6484D5EF7}">
      <dgm:prSet phldrT="[Testo]"/>
      <dgm:spPr/>
      <dgm:t>
        <a:bodyPr/>
        <a:lstStyle/>
        <a:p>
          <a:r>
            <a:rPr lang="it-IT" dirty="0" smtClean="0"/>
            <a:t>Shari’a sciita</a:t>
          </a:r>
          <a:endParaRPr lang="it-IT" dirty="0"/>
        </a:p>
      </dgm:t>
    </dgm:pt>
    <dgm:pt modelId="{9DFFB523-E2DC-7B47-A581-455485FDE53E}" type="parTrans" cxnId="{2CD7209B-8CB9-934B-ACC6-9BD1420F9187}">
      <dgm:prSet/>
      <dgm:spPr/>
      <dgm:t>
        <a:bodyPr/>
        <a:lstStyle/>
        <a:p>
          <a:endParaRPr lang="it-IT"/>
        </a:p>
      </dgm:t>
    </dgm:pt>
    <dgm:pt modelId="{770F3A87-7AE1-1E42-9347-D50BC86874CD}" type="sibTrans" cxnId="{2CD7209B-8CB9-934B-ACC6-9BD1420F9187}">
      <dgm:prSet/>
      <dgm:spPr/>
      <dgm:t>
        <a:bodyPr/>
        <a:lstStyle/>
        <a:p>
          <a:endParaRPr lang="it-IT"/>
        </a:p>
      </dgm:t>
    </dgm:pt>
    <dgm:pt modelId="{F23E7D97-2515-9743-A8AC-8D755FA79C3E}">
      <dgm:prSet phldrT="[Testo]"/>
      <dgm:spPr/>
      <dgm:t>
        <a:bodyPr/>
        <a:lstStyle/>
        <a:p>
          <a:r>
            <a:rPr lang="it-IT" dirty="0" smtClean="0"/>
            <a:t>Segregazione dei generi</a:t>
          </a:r>
          <a:endParaRPr lang="it-IT" dirty="0"/>
        </a:p>
      </dgm:t>
    </dgm:pt>
    <dgm:pt modelId="{A345972B-BC30-814B-9696-79B68E4371FE}" type="parTrans" cxnId="{78E920EF-2B23-7744-A340-255327842FEF}">
      <dgm:prSet/>
      <dgm:spPr/>
      <dgm:t>
        <a:bodyPr/>
        <a:lstStyle/>
        <a:p>
          <a:endParaRPr lang="it-IT"/>
        </a:p>
      </dgm:t>
    </dgm:pt>
    <dgm:pt modelId="{44704F24-D79D-CD45-9CD4-FE4AD185C3C9}" type="sibTrans" cxnId="{78E920EF-2B23-7744-A340-255327842FEF}">
      <dgm:prSet/>
      <dgm:spPr/>
      <dgm:t>
        <a:bodyPr/>
        <a:lstStyle/>
        <a:p>
          <a:endParaRPr lang="it-IT"/>
        </a:p>
      </dgm:t>
    </dgm:pt>
    <dgm:pt modelId="{F5DC7656-8166-3344-946F-CB34480717F6}">
      <dgm:prSet phldrT="[Testo]"/>
      <dgm:spPr/>
      <dgm:t>
        <a:bodyPr/>
        <a:lstStyle/>
        <a:p>
          <a:r>
            <a:rPr lang="it-IT" dirty="0" smtClean="0"/>
            <a:t>Repressione degli attivisti</a:t>
          </a:r>
          <a:endParaRPr lang="it-IT" dirty="0"/>
        </a:p>
      </dgm:t>
    </dgm:pt>
    <dgm:pt modelId="{6AEA63D4-E91C-B84F-A314-BFB1BA272B17}" type="parTrans" cxnId="{E7192BF4-DCC5-B943-8B48-D691D8B33C69}">
      <dgm:prSet/>
      <dgm:spPr/>
      <dgm:t>
        <a:bodyPr/>
        <a:lstStyle/>
        <a:p>
          <a:endParaRPr lang="it-IT"/>
        </a:p>
      </dgm:t>
    </dgm:pt>
    <dgm:pt modelId="{4DD79569-09AC-0047-BB68-190F238302B9}" type="sibTrans" cxnId="{E7192BF4-DCC5-B943-8B48-D691D8B33C69}">
      <dgm:prSet/>
      <dgm:spPr/>
      <dgm:t>
        <a:bodyPr/>
        <a:lstStyle/>
        <a:p>
          <a:endParaRPr lang="it-IT"/>
        </a:p>
      </dgm:t>
    </dgm:pt>
    <dgm:pt modelId="{CCA5CE36-609F-5E4C-9A4E-FF4B436C233D}">
      <dgm:prSet phldrT="[Testo]"/>
      <dgm:spPr/>
      <dgm:t>
        <a:bodyPr/>
        <a:lstStyle/>
        <a:p>
          <a:r>
            <a:rPr lang="it-IT" dirty="0" smtClean="0"/>
            <a:t>Morale pubblica</a:t>
          </a:r>
          <a:endParaRPr lang="it-IT" dirty="0"/>
        </a:p>
      </dgm:t>
    </dgm:pt>
    <dgm:pt modelId="{582538C5-8CF1-924A-A4E8-BE5B840609E0}" type="parTrans" cxnId="{7EFA3E31-F057-6949-8DB4-AA0BA10CED4E}">
      <dgm:prSet/>
      <dgm:spPr/>
      <dgm:t>
        <a:bodyPr/>
        <a:lstStyle/>
        <a:p>
          <a:endParaRPr lang="it-IT"/>
        </a:p>
      </dgm:t>
    </dgm:pt>
    <dgm:pt modelId="{CDA5AE68-DB2E-4B44-8DE9-6CC36A200327}" type="sibTrans" cxnId="{7EFA3E31-F057-6949-8DB4-AA0BA10CED4E}">
      <dgm:prSet/>
      <dgm:spPr/>
      <dgm:t>
        <a:bodyPr/>
        <a:lstStyle/>
        <a:p>
          <a:endParaRPr lang="it-IT"/>
        </a:p>
      </dgm:t>
    </dgm:pt>
    <dgm:pt modelId="{BC75C0C2-69B2-5D43-9892-EFEBAA38282F}">
      <dgm:prSet phldrT="[Testo]"/>
      <dgm:spPr/>
      <dgm:t>
        <a:bodyPr/>
        <a:lstStyle/>
        <a:p>
          <a:r>
            <a:rPr lang="it-IT" dirty="0" smtClean="0"/>
            <a:t>Repressione delle libertà</a:t>
          </a:r>
          <a:endParaRPr lang="it-IT" dirty="0"/>
        </a:p>
      </dgm:t>
    </dgm:pt>
    <dgm:pt modelId="{0559FDF5-8171-7D4F-BF21-700050B2F3C6}" type="parTrans" cxnId="{7083BE6E-6641-174C-AB55-172BACE16810}">
      <dgm:prSet/>
      <dgm:spPr/>
      <dgm:t>
        <a:bodyPr/>
        <a:lstStyle/>
        <a:p>
          <a:endParaRPr lang="it-IT"/>
        </a:p>
      </dgm:t>
    </dgm:pt>
    <dgm:pt modelId="{090B265F-8B6E-F348-BE11-51E253990C68}" type="sibTrans" cxnId="{7083BE6E-6641-174C-AB55-172BACE16810}">
      <dgm:prSet/>
      <dgm:spPr/>
      <dgm:t>
        <a:bodyPr/>
        <a:lstStyle/>
        <a:p>
          <a:endParaRPr lang="it-IT"/>
        </a:p>
      </dgm:t>
    </dgm:pt>
    <dgm:pt modelId="{417B8FF8-0EAC-E84F-B076-92F1B5BFE3B3}">
      <dgm:prSet phldrT="[Testo]"/>
      <dgm:spPr/>
      <dgm:t>
        <a:bodyPr/>
        <a:lstStyle/>
        <a:p>
          <a:r>
            <a:rPr lang="it-IT" dirty="0" smtClean="0"/>
            <a:t>Persecuzione dei giornalisti</a:t>
          </a:r>
          <a:endParaRPr lang="it-IT" dirty="0"/>
        </a:p>
      </dgm:t>
    </dgm:pt>
    <dgm:pt modelId="{CA1844E6-90E2-F048-87CD-02C10078AD85}" type="parTrans" cxnId="{C1E8CC1F-4654-F449-AA0D-132D2DFB4B53}">
      <dgm:prSet/>
      <dgm:spPr/>
      <dgm:t>
        <a:bodyPr/>
        <a:lstStyle/>
        <a:p>
          <a:endParaRPr lang="it-IT"/>
        </a:p>
      </dgm:t>
    </dgm:pt>
    <dgm:pt modelId="{A4EE6E93-B2E5-E84E-B388-D5944FA4C8E0}" type="sibTrans" cxnId="{C1E8CC1F-4654-F449-AA0D-132D2DFB4B53}">
      <dgm:prSet/>
      <dgm:spPr/>
      <dgm:t>
        <a:bodyPr/>
        <a:lstStyle/>
        <a:p>
          <a:endParaRPr lang="it-IT"/>
        </a:p>
      </dgm:t>
    </dgm:pt>
    <dgm:pt modelId="{0EB11387-FE56-8649-BC3F-F2AA0686911E}" type="pres">
      <dgm:prSet presAssocID="{316FD72A-F750-064E-981A-27F7FADC33B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D6BE4925-20A0-2245-9968-DBE6E5F978E6}" type="pres">
      <dgm:prSet presAssocID="{7F29B060-C1D8-C947-A2E9-5BB6484D5EF7}" presName="vertOne" presStyleCnt="0"/>
      <dgm:spPr/>
    </dgm:pt>
    <dgm:pt modelId="{36B19856-62E9-984B-B040-CB924C6781F5}" type="pres">
      <dgm:prSet presAssocID="{7F29B060-C1D8-C947-A2E9-5BB6484D5EF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6FB43E9-3970-334D-85FD-7317B3B79367}" type="pres">
      <dgm:prSet presAssocID="{7F29B060-C1D8-C947-A2E9-5BB6484D5EF7}" presName="parTransOne" presStyleCnt="0"/>
      <dgm:spPr/>
    </dgm:pt>
    <dgm:pt modelId="{FABB9214-80E6-1848-87E4-9A1C38E24360}" type="pres">
      <dgm:prSet presAssocID="{7F29B060-C1D8-C947-A2E9-5BB6484D5EF7}" presName="horzOne" presStyleCnt="0"/>
      <dgm:spPr/>
    </dgm:pt>
    <dgm:pt modelId="{7CEB2670-EED7-E149-88C8-D261D6D99C76}" type="pres">
      <dgm:prSet presAssocID="{F23E7D97-2515-9743-A8AC-8D755FA79C3E}" presName="vertTwo" presStyleCnt="0"/>
      <dgm:spPr/>
    </dgm:pt>
    <dgm:pt modelId="{A27C9499-C64B-DD44-8393-9DF2CC435FEC}" type="pres">
      <dgm:prSet presAssocID="{F23E7D97-2515-9743-A8AC-8D755FA79C3E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04FF26-2E11-3C44-8381-07CABC600B2F}" type="pres">
      <dgm:prSet presAssocID="{F23E7D97-2515-9743-A8AC-8D755FA79C3E}" presName="parTransTwo" presStyleCnt="0"/>
      <dgm:spPr/>
    </dgm:pt>
    <dgm:pt modelId="{E764B9E3-E198-7B4D-9CA2-1E5BA2957CCA}" type="pres">
      <dgm:prSet presAssocID="{F23E7D97-2515-9743-A8AC-8D755FA79C3E}" presName="horzTwo" presStyleCnt="0"/>
      <dgm:spPr/>
    </dgm:pt>
    <dgm:pt modelId="{464EFE2F-CFF1-E94C-8CC5-1FCE8BDE6334}" type="pres">
      <dgm:prSet presAssocID="{F5DC7656-8166-3344-946F-CB34480717F6}" presName="vertThree" presStyleCnt="0"/>
      <dgm:spPr/>
    </dgm:pt>
    <dgm:pt modelId="{F04DF07F-D3CA-FE43-8CFE-9FC514F80D60}" type="pres">
      <dgm:prSet presAssocID="{F5DC7656-8166-3344-946F-CB34480717F6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F4579D3-46EB-B241-A164-665CC8D579FC}" type="pres">
      <dgm:prSet presAssocID="{F5DC7656-8166-3344-946F-CB34480717F6}" presName="horzThree" presStyleCnt="0"/>
      <dgm:spPr/>
    </dgm:pt>
    <dgm:pt modelId="{5C6C0ED5-211E-4541-96B0-A4B350A8FCCC}" type="pres">
      <dgm:prSet presAssocID="{4DD79569-09AC-0047-BB68-190F238302B9}" presName="sibSpaceThree" presStyleCnt="0"/>
      <dgm:spPr/>
    </dgm:pt>
    <dgm:pt modelId="{98AC971F-1920-514F-B52A-80F6D261BC9B}" type="pres">
      <dgm:prSet presAssocID="{CCA5CE36-609F-5E4C-9A4E-FF4B436C233D}" presName="vertThree" presStyleCnt="0"/>
      <dgm:spPr/>
    </dgm:pt>
    <dgm:pt modelId="{903F488C-DF39-BF46-BB1D-B43A48ABDBE6}" type="pres">
      <dgm:prSet presAssocID="{CCA5CE36-609F-5E4C-9A4E-FF4B436C233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6DC6D72-3D8A-2647-AFAC-04A20F262AD1}" type="pres">
      <dgm:prSet presAssocID="{CCA5CE36-609F-5E4C-9A4E-FF4B436C233D}" presName="horzThree" presStyleCnt="0"/>
      <dgm:spPr/>
    </dgm:pt>
    <dgm:pt modelId="{5BE17A58-B76A-0049-B86B-3BD41C1B06D2}" type="pres">
      <dgm:prSet presAssocID="{44704F24-D79D-CD45-9CD4-FE4AD185C3C9}" presName="sibSpaceTwo" presStyleCnt="0"/>
      <dgm:spPr/>
    </dgm:pt>
    <dgm:pt modelId="{28A23C8F-F83E-FA41-8427-BA6E424F526C}" type="pres">
      <dgm:prSet presAssocID="{BC75C0C2-69B2-5D43-9892-EFEBAA38282F}" presName="vertTwo" presStyleCnt="0"/>
      <dgm:spPr/>
    </dgm:pt>
    <dgm:pt modelId="{DBA00C43-DB14-A143-B871-72E82B697BC0}" type="pres">
      <dgm:prSet presAssocID="{BC75C0C2-69B2-5D43-9892-EFEBAA38282F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162F4A0-902B-E64F-A851-2AA873BBB0BD}" type="pres">
      <dgm:prSet presAssocID="{BC75C0C2-69B2-5D43-9892-EFEBAA38282F}" presName="parTransTwo" presStyleCnt="0"/>
      <dgm:spPr/>
    </dgm:pt>
    <dgm:pt modelId="{17FF631B-ACAC-9D42-BAD1-66191D7F6CD4}" type="pres">
      <dgm:prSet presAssocID="{BC75C0C2-69B2-5D43-9892-EFEBAA38282F}" presName="horzTwo" presStyleCnt="0"/>
      <dgm:spPr/>
    </dgm:pt>
    <dgm:pt modelId="{0E65CC92-7B9F-BE47-9C65-0A991A6DE8C9}" type="pres">
      <dgm:prSet presAssocID="{417B8FF8-0EAC-E84F-B076-92F1B5BFE3B3}" presName="vertThree" presStyleCnt="0"/>
      <dgm:spPr/>
    </dgm:pt>
    <dgm:pt modelId="{66956561-8031-3641-8E21-3501C460290D}" type="pres">
      <dgm:prSet presAssocID="{417B8FF8-0EAC-E84F-B076-92F1B5BFE3B3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7CC4853-B6AA-5444-8D4E-88D56300B086}" type="pres">
      <dgm:prSet presAssocID="{417B8FF8-0EAC-E84F-B076-92F1B5BFE3B3}" presName="horzThree" presStyleCnt="0"/>
      <dgm:spPr/>
    </dgm:pt>
  </dgm:ptLst>
  <dgm:cxnLst>
    <dgm:cxn modelId="{E7192BF4-DCC5-B943-8B48-D691D8B33C69}" srcId="{F23E7D97-2515-9743-A8AC-8D755FA79C3E}" destId="{F5DC7656-8166-3344-946F-CB34480717F6}" srcOrd="0" destOrd="0" parTransId="{6AEA63D4-E91C-B84F-A314-BFB1BA272B17}" sibTransId="{4DD79569-09AC-0047-BB68-190F238302B9}"/>
    <dgm:cxn modelId="{7083BE6E-6641-174C-AB55-172BACE16810}" srcId="{7F29B060-C1D8-C947-A2E9-5BB6484D5EF7}" destId="{BC75C0C2-69B2-5D43-9892-EFEBAA38282F}" srcOrd="1" destOrd="0" parTransId="{0559FDF5-8171-7D4F-BF21-700050B2F3C6}" sibTransId="{090B265F-8B6E-F348-BE11-51E253990C68}"/>
    <dgm:cxn modelId="{7EFA3E31-F057-6949-8DB4-AA0BA10CED4E}" srcId="{F23E7D97-2515-9743-A8AC-8D755FA79C3E}" destId="{CCA5CE36-609F-5E4C-9A4E-FF4B436C233D}" srcOrd="1" destOrd="0" parTransId="{582538C5-8CF1-924A-A4E8-BE5B840609E0}" sibTransId="{CDA5AE68-DB2E-4B44-8DE9-6CC36A200327}"/>
    <dgm:cxn modelId="{311CE68E-2BA3-BE45-BAFA-1F9A1A086A98}" type="presOf" srcId="{CCA5CE36-609F-5E4C-9A4E-FF4B436C233D}" destId="{903F488C-DF39-BF46-BB1D-B43A48ABDBE6}" srcOrd="0" destOrd="0" presId="urn:microsoft.com/office/officeart/2005/8/layout/hierarchy4"/>
    <dgm:cxn modelId="{C3D70EAD-5B21-6D4C-9CD9-30046994368A}" type="presOf" srcId="{BC75C0C2-69B2-5D43-9892-EFEBAA38282F}" destId="{DBA00C43-DB14-A143-B871-72E82B697BC0}" srcOrd="0" destOrd="0" presId="urn:microsoft.com/office/officeart/2005/8/layout/hierarchy4"/>
    <dgm:cxn modelId="{A1A72CF0-EE13-1240-A4EA-33A16CB69E6D}" type="presOf" srcId="{F5DC7656-8166-3344-946F-CB34480717F6}" destId="{F04DF07F-D3CA-FE43-8CFE-9FC514F80D60}" srcOrd="0" destOrd="0" presId="urn:microsoft.com/office/officeart/2005/8/layout/hierarchy4"/>
    <dgm:cxn modelId="{306C6C59-CF96-F149-95C6-6DC85160A8F7}" type="presOf" srcId="{F23E7D97-2515-9743-A8AC-8D755FA79C3E}" destId="{A27C9499-C64B-DD44-8393-9DF2CC435FEC}" srcOrd="0" destOrd="0" presId="urn:microsoft.com/office/officeart/2005/8/layout/hierarchy4"/>
    <dgm:cxn modelId="{4D784EDF-A50B-9849-9ED3-86BA4F8E76F3}" type="presOf" srcId="{417B8FF8-0EAC-E84F-B076-92F1B5BFE3B3}" destId="{66956561-8031-3641-8E21-3501C460290D}" srcOrd="0" destOrd="0" presId="urn:microsoft.com/office/officeart/2005/8/layout/hierarchy4"/>
    <dgm:cxn modelId="{78E920EF-2B23-7744-A340-255327842FEF}" srcId="{7F29B060-C1D8-C947-A2E9-5BB6484D5EF7}" destId="{F23E7D97-2515-9743-A8AC-8D755FA79C3E}" srcOrd="0" destOrd="0" parTransId="{A345972B-BC30-814B-9696-79B68E4371FE}" sibTransId="{44704F24-D79D-CD45-9CD4-FE4AD185C3C9}"/>
    <dgm:cxn modelId="{B770AF8F-7AB4-A249-9998-50F4A9699D49}" type="presOf" srcId="{316FD72A-F750-064E-981A-27F7FADC33B8}" destId="{0EB11387-FE56-8649-BC3F-F2AA0686911E}" srcOrd="0" destOrd="0" presId="urn:microsoft.com/office/officeart/2005/8/layout/hierarchy4"/>
    <dgm:cxn modelId="{42B7606E-C6D1-2D4E-8FB3-0F82DDF11E0A}" type="presOf" srcId="{7F29B060-C1D8-C947-A2E9-5BB6484D5EF7}" destId="{36B19856-62E9-984B-B040-CB924C6781F5}" srcOrd="0" destOrd="0" presId="urn:microsoft.com/office/officeart/2005/8/layout/hierarchy4"/>
    <dgm:cxn modelId="{C1E8CC1F-4654-F449-AA0D-132D2DFB4B53}" srcId="{BC75C0C2-69B2-5D43-9892-EFEBAA38282F}" destId="{417B8FF8-0EAC-E84F-B076-92F1B5BFE3B3}" srcOrd="0" destOrd="0" parTransId="{CA1844E6-90E2-F048-87CD-02C10078AD85}" sibTransId="{A4EE6E93-B2E5-E84E-B388-D5944FA4C8E0}"/>
    <dgm:cxn modelId="{2CD7209B-8CB9-934B-ACC6-9BD1420F9187}" srcId="{316FD72A-F750-064E-981A-27F7FADC33B8}" destId="{7F29B060-C1D8-C947-A2E9-5BB6484D5EF7}" srcOrd="0" destOrd="0" parTransId="{9DFFB523-E2DC-7B47-A581-455485FDE53E}" sibTransId="{770F3A87-7AE1-1E42-9347-D50BC86874CD}"/>
    <dgm:cxn modelId="{B848C8E2-7531-D244-B81E-D9EDC94E83E9}" type="presParOf" srcId="{0EB11387-FE56-8649-BC3F-F2AA0686911E}" destId="{D6BE4925-20A0-2245-9968-DBE6E5F978E6}" srcOrd="0" destOrd="0" presId="urn:microsoft.com/office/officeart/2005/8/layout/hierarchy4"/>
    <dgm:cxn modelId="{C74238F8-188E-784F-863C-D61D4298D388}" type="presParOf" srcId="{D6BE4925-20A0-2245-9968-DBE6E5F978E6}" destId="{36B19856-62E9-984B-B040-CB924C6781F5}" srcOrd="0" destOrd="0" presId="urn:microsoft.com/office/officeart/2005/8/layout/hierarchy4"/>
    <dgm:cxn modelId="{9F4F04E4-BAFF-3548-B693-6252044A24FE}" type="presParOf" srcId="{D6BE4925-20A0-2245-9968-DBE6E5F978E6}" destId="{F6FB43E9-3970-334D-85FD-7317B3B79367}" srcOrd="1" destOrd="0" presId="urn:microsoft.com/office/officeart/2005/8/layout/hierarchy4"/>
    <dgm:cxn modelId="{7387D60B-0C86-4049-958D-832CFE37EE2B}" type="presParOf" srcId="{D6BE4925-20A0-2245-9968-DBE6E5F978E6}" destId="{FABB9214-80E6-1848-87E4-9A1C38E24360}" srcOrd="2" destOrd="0" presId="urn:microsoft.com/office/officeart/2005/8/layout/hierarchy4"/>
    <dgm:cxn modelId="{B85FD72F-E806-E141-B1D4-1A8042117880}" type="presParOf" srcId="{FABB9214-80E6-1848-87E4-9A1C38E24360}" destId="{7CEB2670-EED7-E149-88C8-D261D6D99C76}" srcOrd="0" destOrd="0" presId="urn:microsoft.com/office/officeart/2005/8/layout/hierarchy4"/>
    <dgm:cxn modelId="{BC223C83-AA4C-9A45-B644-4F0F70107A85}" type="presParOf" srcId="{7CEB2670-EED7-E149-88C8-D261D6D99C76}" destId="{A27C9499-C64B-DD44-8393-9DF2CC435FEC}" srcOrd="0" destOrd="0" presId="urn:microsoft.com/office/officeart/2005/8/layout/hierarchy4"/>
    <dgm:cxn modelId="{72E24186-8488-6B4A-9936-A714DBAF5593}" type="presParOf" srcId="{7CEB2670-EED7-E149-88C8-D261D6D99C76}" destId="{E504FF26-2E11-3C44-8381-07CABC600B2F}" srcOrd="1" destOrd="0" presId="urn:microsoft.com/office/officeart/2005/8/layout/hierarchy4"/>
    <dgm:cxn modelId="{D5199916-E315-5A4C-953B-832251B5FEDB}" type="presParOf" srcId="{7CEB2670-EED7-E149-88C8-D261D6D99C76}" destId="{E764B9E3-E198-7B4D-9CA2-1E5BA2957CCA}" srcOrd="2" destOrd="0" presId="urn:microsoft.com/office/officeart/2005/8/layout/hierarchy4"/>
    <dgm:cxn modelId="{DC51C82D-A688-1746-94F5-777708862914}" type="presParOf" srcId="{E764B9E3-E198-7B4D-9CA2-1E5BA2957CCA}" destId="{464EFE2F-CFF1-E94C-8CC5-1FCE8BDE6334}" srcOrd="0" destOrd="0" presId="urn:microsoft.com/office/officeart/2005/8/layout/hierarchy4"/>
    <dgm:cxn modelId="{986CB3A8-C030-A545-ABA1-B4AA7DA8BFEB}" type="presParOf" srcId="{464EFE2F-CFF1-E94C-8CC5-1FCE8BDE6334}" destId="{F04DF07F-D3CA-FE43-8CFE-9FC514F80D60}" srcOrd="0" destOrd="0" presId="urn:microsoft.com/office/officeart/2005/8/layout/hierarchy4"/>
    <dgm:cxn modelId="{2B6A7AFA-A813-3447-9B1A-C99826CAC82F}" type="presParOf" srcId="{464EFE2F-CFF1-E94C-8CC5-1FCE8BDE6334}" destId="{3F4579D3-46EB-B241-A164-665CC8D579FC}" srcOrd="1" destOrd="0" presId="urn:microsoft.com/office/officeart/2005/8/layout/hierarchy4"/>
    <dgm:cxn modelId="{C5E1B0F1-D5F0-9044-BFB4-4ED33901A5AF}" type="presParOf" srcId="{E764B9E3-E198-7B4D-9CA2-1E5BA2957CCA}" destId="{5C6C0ED5-211E-4541-96B0-A4B350A8FCCC}" srcOrd="1" destOrd="0" presId="urn:microsoft.com/office/officeart/2005/8/layout/hierarchy4"/>
    <dgm:cxn modelId="{A9A371B4-6DE0-874F-99DE-AABEDDDBE6DD}" type="presParOf" srcId="{E764B9E3-E198-7B4D-9CA2-1E5BA2957CCA}" destId="{98AC971F-1920-514F-B52A-80F6D261BC9B}" srcOrd="2" destOrd="0" presId="urn:microsoft.com/office/officeart/2005/8/layout/hierarchy4"/>
    <dgm:cxn modelId="{9E2F4235-0C17-684A-A833-5264FE750D0A}" type="presParOf" srcId="{98AC971F-1920-514F-B52A-80F6D261BC9B}" destId="{903F488C-DF39-BF46-BB1D-B43A48ABDBE6}" srcOrd="0" destOrd="0" presId="urn:microsoft.com/office/officeart/2005/8/layout/hierarchy4"/>
    <dgm:cxn modelId="{FD31F6BC-8F8F-DA42-A2F7-5C6633AAD933}" type="presParOf" srcId="{98AC971F-1920-514F-B52A-80F6D261BC9B}" destId="{16DC6D72-3D8A-2647-AFAC-04A20F262AD1}" srcOrd="1" destOrd="0" presId="urn:microsoft.com/office/officeart/2005/8/layout/hierarchy4"/>
    <dgm:cxn modelId="{A0C353D5-D4FB-3D4B-B7A5-34296CA24771}" type="presParOf" srcId="{FABB9214-80E6-1848-87E4-9A1C38E24360}" destId="{5BE17A58-B76A-0049-B86B-3BD41C1B06D2}" srcOrd="1" destOrd="0" presId="urn:microsoft.com/office/officeart/2005/8/layout/hierarchy4"/>
    <dgm:cxn modelId="{83DCF4CF-8F4A-6641-9CBE-CACA74A53673}" type="presParOf" srcId="{FABB9214-80E6-1848-87E4-9A1C38E24360}" destId="{28A23C8F-F83E-FA41-8427-BA6E424F526C}" srcOrd="2" destOrd="0" presId="urn:microsoft.com/office/officeart/2005/8/layout/hierarchy4"/>
    <dgm:cxn modelId="{80C8BE06-6676-9844-9FD2-B1388008DD46}" type="presParOf" srcId="{28A23C8F-F83E-FA41-8427-BA6E424F526C}" destId="{DBA00C43-DB14-A143-B871-72E82B697BC0}" srcOrd="0" destOrd="0" presId="urn:microsoft.com/office/officeart/2005/8/layout/hierarchy4"/>
    <dgm:cxn modelId="{4FF2AF77-C219-BE49-AAFE-516B24A0C1D3}" type="presParOf" srcId="{28A23C8F-F83E-FA41-8427-BA6E424F526C}" destId="{B162F4A0-902B-E64F-A851-2AA873BBB0BD}" srcOrd="1" destOrd="0" presId="urn:microsoft.com/office/officeart/2005/8/layout/hierarchy4"/>
    <dgm:cxn modelId="{5D10AAB5-967B-C742-9242-6C1355BA78A6}" type="presParOf" srcId="{28A23C8F-F83E-FA41-8427-BA6E424F526C}" destId="{17FF631B-ACAC-9D42-BAD1-66191D7F6CD4}" srcOrd="2" destOrd="0" presId="urn:microsoft.com/office/officeart/2005/8/layout/hierarchy4"/>
    <dgm:cxn modelId="{F921D2B5-61E1-6741-9E3E-06C06DA9C943}" type="presParOf" srcId="{17FF631B-ACAC-9D42-BAD1-66191D7F6CD4}" destId="{0E65CC92-7B9F-BE47-9C65-0A991A6DE8C9}" srcOrd="0" destOrd="0" presId="urn:microsoft.com/office/officeart/2005/8/layout/hierarchy4"/>
    <dgm:cxn modelId="{851BBBC4-DB7D-244D-8FDC-E0D7D3015422}" type="presParOf" srcId="{0E65CC92-7B9F-BE47-9C65-0A991A6DE8C9}" destId="{66956561-8031-3641-8E21-3501C460290D}" srcOrd="0" destOrd="0" presId="urn:microsoft.com/office/officeart/2005/8/layout/hierarchy4"/>
    <dgm:cxn modelId="{67D50574-AD27-884C-BF19-0174E4C7C756}" type="presParOf" srcId="{0E65CC92-7B9F-BE47-9C65-0A991A6DE8C9}" destId="{77CC4853-B6AA-5444-8D4E-88D56300B08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1449FE8-DFCF-1548-818C-1E57ACDEC39E}" type="doc">
      <dgm:prSet loTypeId="urn:microsoft.com/office/officeart/2005/8/layout/h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572C4DD-92C8-2542-AE2C-260C34CD65B9}">
      <dgm:prSet phldrT="[Testo]"/>
      <dgm:spPr/>
      <dgm:t>
        <a:bodyPr/>
        <a:lstStyle/>
        <a:p>
          <a:r>
            <a:rPr lang="it-IT" dirty="0" smtClean="0"/>
            <a:t>Discriminazioni</a:t>
          </a:r>
          <a:endParaRPr lang="it-IT" dirty="0"/>
        </a:p>
      </dgm:t>
    </dgm:pt>
    <dgm:pt modelId="{59741424-02A9-FF44-8A68-AEE37D446AA1}" type="parTrans" cxnId="{932E63AA-32B0-4F43-A57B-3C19016113E6}">
      <dgm:prSet/>
      <dgm:spPr/>
      <dgm:t>
        <a:bodyPr/>
        <a:lstStyle/>
        <a:p>
          <a:endParaRPr lang="it-IT"/>
        </a:p>
      </dgm:t>
    </dgm:pt>
    <dgm:pt modelId="{3170C6F6-3169-7740-9C36-859BDDCFC425}" type="sibTrans" cxnId="{932E63AA-32B0-4F43-A57B-3C19016113E6}">
      <dgm:prSet/>
      <dgm:spPr/>
      <dgm:t>
        <a:bodyPr/>
        <a:lstStyle/>
        <a:p>
          <a:endParaRPr lang="it-IT"/>
        </a:p>
      </dgm:t>
    </dgm:pt>
    <dgm:pt modelId="{517F133B-EDFC-DF44-9AB6-B3EAE8F5F731}">
      <dgm:prSet phldrT="[Testo]"/>
      <dgm:spPr/>
      <dgm:t>
        <a:bodyPr/>
        <a:lstStyle/>
        <a:p>
          <a:r>
            <a:rPr lang="it-IT" dirty="0" smtClean="0"/>
            <a:t>Limitazioni al lavoro</a:t>
          </a:r>
          <a:endParaRPr lang="it-IT" dirty="0"/>
        </a:p>
      </dgm:t>
    </dgm:pt>
    <dgm:pt modelId="{3D87C361-F9FC-2F40-AEB8-CB8830EBA3E8}" type="parTrans" cxnId="{FAA691A7-98CF-0A4B-8B31-6723DB4D3A42}">
      <dgm:prSet/>
      <dgm:spPr/>
      <dgm:t>
        <a:bodyPr/>
        <a:lstStyle/>
        <a:p>
          <a:endParaRPr lang="it-IT"/>
        </a:p>
      </dgm:t>
    </dgm:pt>
    <dgm:pt modelId="{DCB2963F-27BC-334B-A548-EF16984425F8}" type="sibTrans" cxnId="{FAA691A7-98CF-0A4B-8B31-6723DB4D3A42}">
      <dgm:prSet/>
      <dgm:spPr/>
      <dgm:t>
        <a:bodyPr/>
        <a:lstStyle/>
        <a:p>
          <a:endParaRPr lang="it-IT"/>
        </a:p>
      </dgm:t>
    </dgm:pt>
    <dgm:pt modelId="{B252E9D9-4CAC-AA4C-BC82-9D15AFA3649E}">
      <dgm:prSet phldrT="[Testo]"/>
      <dgm:spPr/>
      <dgm:t>
        <a:bodyPr/>
        <a:lstStyle/>
        <a:p>
          <a:r>
            <a:rPr lang="it-IT" dirty="0" smtClean="0"/>
            <a:t>Eguaglianza nei tribunali</a:t>
          </a:r>
          <a:endParaRPr lang="it-IT" dirty="0"/>
        </a:p>
      </dgm:t>
    </dgm:pt>
    <dgm:pt modelId="{CF8E1E40-A3D2-CE47-9B65-E35EC8B2ACC9}" type="parTrans" cxnId="{420C887A-21B9-FB4B-89FF-1ADB7C63EFD5}">
      <dgm:prSet/>
      <dgm:spPr/>
      <dgm:t>
        <a:bodyPr/>
        <a:lstStyle/>
        <a:p>
          <a:endParaRPr lang="it-IT"/>
        </a:p>
      </dgm:t>
    </dgm:pt>
    <dgm:pt modelId="{A9D63D6B-7EA2-6444-BDA6-9BF37D95DEC8}" type="sibTrans" cxnId="{420C887A-21B9-FB4B-89FF-1ADB7C63EFD5}">
      <dgm:prSet/>
      <dgm:spPr/>
      <dgm:t>
        <a:bodyPr/>
        <a:lstStyle/>
        <a:p>
          <a:endParaRPr lang="it-IT"/>
        </a:p>
      </dgm:t>
    </dgm:pt>
    <dgm:pt modelId="{1B91DF66-2E88-E449-9448-FF16894CCFF0}">
      <dgm:prSet phldrT="[Testo]"/>
      <dgm:spPr/>
      <dgm:t>
        <a:bodyPr/>
        <a:lstStyle/>
        <a:p>
          <a:r>
            <a:rPr lang="it-IT" dirty="0" smtClean="0"/>
            <a:t>Segregazione</a:t>
          </a:r>
          <a:endParaRPr lang="it-IT" dirty="0"/>
        </a:p>
      </dgm:t>
    </dgm:pt>
    <dgm:pt modelId="{DA1044F2-CE15-9F4D-9580-19BB42684B0B}" type="parTrans" cxnId="{389AAD22-F29E-D242-92ED-4493C8F70DDC}">
      <dgm:prSet/>
      <dgm:spPr/>
      <dgm:t>
        <a:bodyPr/>
        <a:lstStyle/>
        <a:p>
          <a:endParaRPr lang="it-IT"/>
        </a:p>
      </dgm:t>
    </dgm:pt>
    <dgm:pt modelId="{CA58EAEB-5D54-1F41-8B60-526919BA3E3A}" type="sibTrans" cxnId="{389AAD22-F29E-D242-92ED-4493C8F70DDC}">
      <dgm:prSet/>
      <dgm:spPr/>
      <dgm:t>
        <a:bodyPr/>
        <a:lstStyle/>
        <a:p>
          <a:endParaRPr lang="it-IT"/>
        </a:p>
      </dgm:t>
    </dgm:pt>
    <dgm:pt modelId="{526791A0-47C3-A845-811F-320BF02770BC}">
      <dgm:prSet phldrT="[Testo]"/>
      <dgm:spPr/>
      <dgm:t>
        <a:bodyPr/>
        <a:lstStyle/>
        <a:p>
          <a:r>
            <a:rPr lang="it-IT" dirty="0" smtClean="0"/>
            <a:t>Abbigliamento</a:t>
          </a:r>
          <a:endParaRPr lang="it-IT" dirty="0"/>
        </a:p>
      </dgm:t>
    </dgm:pt>
    <dgm:pt modelId="{34876C02-2222-254C-AAC5-B7A9CF58762A}" type="parTrans" cxnId="{CA705562-45C7-3E42-BE0D-E9C328E0E21F}">
      <dgm:prSet/>
      <dgm:spPr/>
      <dgm:t>
        <a:bodyPr/>
        <a:lstStyle/>
        <a:p>
          <a:endParaRPr lang="it-IT"/>
        </a:p>
      </dgm:t>
    </dgm:pt>
    <dgm:pt modelId="{5567A2B8-2254-0A4B-9857-28DA05B0EA60}" type="sibTrans" cxnId="{CA705562-45C7-3E42-BE0D-E9C328E0E21F}">
      <dgm:prSet/>
      <dgm:spPr/>
      <dgm:t>
        <a:bodyPr/>
        <a:lstStyle/>
        <a:p>
          <a:endParaRPr lang="it-IT"/>
        </a:p>
      </dgm:t>
    </dgm:pt>
    <dgm:pt modelId="{7C4860A4-557E-4846-8B73-E1D61AA0DCD8}">
      <dgm:prSet phldrT="[Testo]"/>
      <dgm:spPr/>
      <dgm:t>
        <a:bodyPr/>
        <a:lstStyle/>
        <a:p>
          <a:r>
            <a:rPr lang="it-IT" dirty="0" smtClean="0"/>
            <a:t>Luoghi pubblici</a:t>
          </a:r>
          <a:endParaRPr lang="it-IT" dirty="0"/>
        </a:p>
      </dgm:t>
    </dgm:pt>
    <dgm:pt modelId="{2503F830-E38A-3745-BEB5-3840B3088FC6}" type="parTrans" cxnId="{59C26FEC-F9AE-5840-8DCE-726548566434}">
      <dgm:prSet/>
      <dgm:spPr/>
      <dgm:t>
        <a:bodyPr/>
        <a:lstStyle/>
        <a:p>
          <a:endParaRPr lang="it-IT"/>
        </a:p>
      </dgm:t>
    </dgm:pt>
    <dgm:pt modelId="{D8E0F769-421C-F541-AA4B-0296B0851D4D}" type="sibTrans" cxnId="{59C26FEC-F9AE-5840-8DCE-726548566434}">
      <dgm:prSet/>
      <dgm:spPr/>
      <dgm:t>
        <a:bodyPr/>
        <a:lstStyle/>
        <a:p>
          <a:endParaRPr lang="it-IT"/>
        </a:p>
      </dgm:t>
    </dgm:pt>
    <dgm:pt modelId="{31B89DF1-4EF9-FA46-9DBE-FC0B3EC3EF3B}">
      <dgm:prSet phldrT="[Testo]"/>
      <dgm:spPr/>
      <dgm:t>
        <a:bodyPr/>
        <a:lstStyle/>
        <a:p>
          <a:r>
            <a:rPr lang="it-IT" dirty="0" smtClean="0"/>
            <a:t>Diritti Politici</a:t>
          </a:r>
          <a:endParaRPr lang="it-IT" dirty="0"/>
        </a:p>
      </dgm:t>
    </dgm:pt>
    <dgm:pt modelId="{7272D8B2-6605-F448-8F2A-08C8CE777495}" type="parTrans" cxnId="{D9015FF3-8B18-9A4B-999A-918E3C4FB994}">
      <dgm:prSet/>
      <dgm:spPr/>
      <dgm:t>
        <a:bodyPr/>
        <a:lstStyle/>
        <a:p>
          <a:endParaRPr lang="it-IT"/>
        </a:p>
      </dgm:t>
    </dgm:pt>
    <dgm:pt modelId="{492371A5-41DF-7046-9853-FADB6A1137DD}" type="sibTrans" cxnId="{D9015FF3-8B18-9A4B-999A-918E3C4FB994}">
      <dgm:prSet/>
      <dgm:spPr/>
      <dgm:t>
        <a:bodyPr/>
        <a:lstStyle/>
        <a:p>
          <a:endParaRPr lang="it-IT"/>
        </a:p>
      </dgm:t>
    </dgm:pt>
    <dgm:pt modelId="{DCA3A037-78BD-C944-B9BC-DE652A67D1E8}">
      <dgm:prSet phldrT="[Testo]"/>
      <dgm:spPr/>
      <dgm:t>
        <a:bodyPr/>
        <a:lstStyle/>
        <a:p>
          <a:r>
            <a:rPr lang="it-IT" dirty="0" smtClean="0"/>
            <a:t>Diritto di voto</a:t>
          </a:r>
          <a:endParaRPr lang="it-IT" dirty="0"/>
        </a:p>
      </dgm:t>
    </dgm:pt>
    <dgm:pt modelId="{4843F982-A7F7-CC47-9855-3B8BC8DF2C64}" type="parTrans" cxnId="{DF49072C-5BC7-CF42-9603-0FEBBC1568D9}">
      <dgm:prSet/>
      <dgm:spPr/>
      <dgm:t>
        <a:bodyPr/>
        <a:lstStyle/>
        <a:p>
          <a:endParaRPr lang="it-IT"/>
        </a:p>
      </dgm:t>
    </dgm:pt>
    <dgm:pt modelId="{9030A159-F317-EB4A-9BDE-273196B4CF2B}" type="sibTrans" cxnId="{DF49072C-5BC7-CF42-9603-0FEBBC1568D9}">
      <dgm:prSet/>
      <dgm:spPr/>
      <dgm:t>
        <a:bodyPr/>
        <a:lstStyle/>
        <a:p>
          <a:endParaRPr lang="it-IT"/>
        </a:p>
      </dgm:t>
    </dgm:pt>
    <dgm:pt modelId="{6948FE37-1813-C84E-B63C-1C7236D044FE}">
      <dgm:prSet phldrT="[Testo]"/>
      <dgm:spPr/>
      <dgm:t>
        <a:bodyPr/>
        <a:lstStyle/>
        <a:p>
          <a:r>
            <a:rPr lang="it-IT" dirty="0" smtClean="0"/>
            <a:t>Solo 9 parlamentari su 290 e politici senza decisione</a:t>
          </a:r>
          <a:endParaRPr lang="it-IT" dirty="0"/>
        </a:p>
      </dgm:t>
    </dgm:pt>
    <dgm:pt modelId="{6F8D484D-5639-4B4B-8853-8AC076B94CCD}" type="parTrans" cxnId="{A18B61F3-0B58-A74D-BE92-E6E6DD987E2C}">
      <dgm:prSet/>
      <dgm:spPr/>
      <dgm:t>
        <a:bodyPr/>
        <a:lstStyle/>
        <a:p>
          <a:endParaRPr lang="it-IT"/>
        </a:p>
      </dgm:t>
    </dgm:pt>
    <dgm:pt modelId="{5EF9C9C8-B629-BA49-A4CD-709256057801}" type="sibTrans" cxnId="{A18B61F3-0B58-A74D-BE92-E6E6DD987E2C}">
      <dgm:prSet/>
      <dgm:spPr/>
      <dgm:t>
        <a:bodyPr/>
        <a:lstStyle/>
        <a:p>
          <a:endParaRPr lang="it-IT"/>
        </a:p>
      </dgm:t>
    </dgm:pt>
    <dgm:pt modelId="{D636916F-1FCC-B54A-A272-55270D0EFFA6}">
      <dgm:prSet phldrT="[Testo]"/>
      <dgm:spPr/>
      <dgm:t>
        <a:bodyPr/>
        <a:lstStyle/>
        <a:p>
          <a:r>
            <a:rPr lang="it-IT" dirty="0" smtClean="0"/>
            <a:t>Diritto di famiglia </a:t>
          </a:r>
          <a:endParaRPr lang="it-IT" dirty="0"/>
        </a:p>
      </dgm:t>
    </dgm:pt>
    <dgm:pt modelId="{0657400B-0BAB-0B44-9297-C5C0B8FE663B}" type="parTrans" cxnId="{AFC26674-8E37-0846-9EDE-2356A6B98743}">
      <dgm:prSet/>
      <dgm:spPr/>
      <dgm:t>
        <a:bodyPr/>
        <a:lstStyle/>
        <a:p>
          <a:endParaRPr lang="it-IT"/>
        </a:p>
      </dgm:t>
    </dgm:pt>
    <dgm:pt modelId="{18093487-2E71-DC4B-9940-87E87F75F722}" type="sibTrans" cxnId="{AFC26674-8E37-0846-9EDE-2356A6B98743}">
      <dgm:prSet/>
      <dgm:spPr/>
      <dgm:t>
        <a:bodyPr/>
        <a:lstStyle/>
        <a:p>
          <a:endParaRPr lang="it-IT"/>
        </a:p>
      </dgm:t>
    </dgm:pt>
    <dgm:pt modelId="{554BD286-345A-EA40-8AF0-9D05844B05FA}" type="pres">
      <dgm:prSet presAssocID="{11449FE8-DFCF-1548-818C-1E57ACDEC3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0DF6D4-DCB5-2D42-9610-54425B9ED04A}" type="pres">
      <dgm:prSet presAssocID="{F572C4DD-92C8-2542-AE2C-260C34CD65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5E8517-B77A-E948-90D3-A54F2057B0D1}" type="pres">
      <dgm:prSet presAssocID="{3170C6F6-3169-7740-9C36-859BDDCFC425}" presName="sibTrans" presStyleCnt="0"/>
      <dgm:spPr/>
    </dgm:pt>
    <dgm:pt modelId="{B6E55CBC-0861-2245-9065-5C12C580B3FF}" type="pres">
      <dgm:prSet presAssocID="{1B91DF66-2E88-E449-9448-FF16894CCF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AB18C11-FD25-624B-A06D-DB5937C57A5A}" type="pres">
      <dgm:prSet presAssocID="{CA58EAEB-5D54-1F41-8B60-526919BA3E3A}" presName="sibTrans" presStyleCnt="0"/>
      <dgm:spPr/>
    </dgm:pt>
    <dgm:pt modelId="{F18605DF-0C54-8A4A-BEFB-01D66F461DA1}" type="pres">
      <dgm:prSet presAssocID="{31B89DF1-4EF9-FA46-9DBE-FC0B3EC3EF3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F49072C-5BC7-CF42-9603-0FEBBC1568D9}" srcId="{31B89DF1-4EF9-FA46-9DBE-FC0B3EC3EF3B}" destId="{DCA3A037-78BD-C944-B9BC-DE652A67D1E8}" srcOrd="0" destOrd="0" parTransId="{4843F982-A7F7-CC47-9855-3B8BC8DF2C64}" sibTransId="{9030A159-F317-EB4A-9BDE-273196B4CF2B}"/>
    <dgm:cxn modelId="{B83411DF-192F-D64D-9BF8-4488715A92DF}" type="presOf" srcId="{6948FE37-1813-C84E-B63C-1C7236D044FE}" destId="{F18605DF-0C54-8A4A-BEFB-01D66F461DA1}" srcOrd="0" destOrd="2" presId="urn:microsoft.com/office/officeart/2005/8/layout/hList6"/>
    <dgm:cxn modelId="{A1029449-19B8-1D42-92D6-ED94C64059B9}" type="presOf" srcId="{D636916F-1FCC-B54A-A272-55270D0EFFA6}" destId="{150DF6D4-DCB5-2D42-9610-54425B9ED04A}" srcOrd="0" destOrd="3" presId="urn:microsoft.com/office/officeart/2005/8/layout/hList6"/>
    <dgm:cxn modelId="{FAA691A7-98CF-0A4B-8B31-6723DB4D3A42}" srcId="{F572C4DD-92C8-2542-AE2C-260C34CD65B9}" destId="{517F133B-EDFC-DF44-9AB6-B3EAE8F5F731}" srcOrd="0" destOrd="0" parTransId="{3D87C361-F9FC-2F40-AEB8-CB8830EBA3E8}" sibTransId="{DCB2963F-27BC-334B-A548-EF16984425F8}"/>
    <dgm:cxn modelId="{A18B61F3-0B58-A74D-BE92-E6E6DD987E2C}" srcId="{31B89DF1-4EF9-FA46-9DBE-FC0B3EC3EF3B}" destId="{6948FE37-1813-C84E-B63C-1C7236D044FE}" srcOrd="1" destOrd="0" parTransId="{6F8D484D-5639-4B4B-8853-8AC076B94CCD}" sibTransId="{5EF9C9C8-B629-BA49-A4CD-709256057801}"/>
    <dgm:cxn modelId="{CA705562-45C7-3E42-BE0D-E9C328E0E21F}" srcId="{1B91DF66-2E88-E449-9448-FF16894CCFF0}" destId="{526791A0-47C3-A845-811F-320BF02770BC}" srcOrd="0" destOrd="0" parTransId="{34876C02-2222-254C-AAC5-B7A9CF58762A}" sibTransId="{5567A2B8-2254-0A4B-9857-28DA05B0EA60}"/>
    <dgm:cxn modelId="{932E63AA-32B0-4F43-A57B-3C19016113E6}" srcId="{11449FE8-DFCF-1548-818C-1E57ACDEC39E}" destId="{F572C4DD-92C8-2542-AE2C-260C34CD65B9}" srcOrd="0" destOrd="0" parTransId="{59741424-02A9-FF44-8A68-AEE37D446AA1}" sibTransId="{3170C6F6-3169-7740-9C36-859BDDCFC425}"/>
    <dgm:cxn modelId="{3378E6E5-5F0C-F547-ACA7-89C5DC980B5E}" type="presOf" srcId="{F572C4DD-92C8-2542-AE2C-260C34CD65B9}" destId="{150DF6D4-DCB5-2D42-9610-54425B9ED04A}" srcOrd="0" destOrd="0" presId="urn:microsoft.com/office/officeart/2005/8/layout/hList6"/>
    <dgm:cxn modelId="{420C887A-21B9-FB4B-89FF-1ADB7C63EFD5}" srcId="{F572C4DD-92C8-2542-AE2C-260C34CD65B9}" destId="{B252E9D9-4CAC-AA4C-BC82-9D15AFA3649E}" srcOrd="1" destOrd="0" parTransId="{CF8E1E40-A3D2-CE47-9B65-E35EC8B2ACC9}" sibTransId="{A9D63D6B-7EA2-6444-BDA6-9BF37D95DEC8}"/>
    <dgm:cxn modelId="{2A3DF2CF-247C-A040-80B4-B46FD96CE438}" type="presOf" srcId="{DCA3A037-78BD-C944-B9BC-DE652A67D1E8}" destId="{F18605DF-0C54-8A4A-BEFB-01D66F461DA1}" srcOrd="0" destOrd="1" presId="urn:microsoft.com/office/officeart/2005/8/layout/hList6"/>
    <dgm:cxn modelId="{AFC26674-8E37-0846-9EDE-2356A6B98743}" srcId="{F572C4DD-92C8-2542-AE2C-260C34CD65B9}" destId="{D636916F-1FCC-B54A-A272-55270D0EFFA6}" srcOrd="2" destOrd="0" parTransId="{0657400B-0BAB-0B44-9297-C5C0B8FE663B}" sibTransId="{18093487-2E71-DC4B-9940-87E87F75F722}"/>
    <dgm:cxn modelId="{41084A8D-BFAC-854C-997C-FCA0D790FE9B}" type="presOf" srcId="{1B91DF66-2E88-E449-9448-FF16894CCFF0}" destId="{B6E55CBC-0861-2245-9065-5C12C580B3FF}" srcOrd="0" destOrd="0" presId="urn:microsoft.com/office/officeart/2005/8/layout/hList6"/>
    <dgm:cxn modelId="{02C26FAC-4B3A-AF48-87B9-C915E1AF9BB6}" type="presOf" srcId="{7C4860A4-557E-4846-8B73-E1D61AA0DCD8}" destId="{B6E55CBC-0861-2245-9065-5C12C580B3FF}" srcOrd="0" destOrd="2" presId="urn:microsoft.com/office/officeart/2005/8/layout/hList6"/>
    <dgm:cxn modelId="{3CE9E850-F77E-9944-BDF3-ADE9B26308B0}" type="presOf" srcId="{526791A0-47C3-A845-811F-320BF02770BC}" destId="{B6E55CBC-0861-2245-9065-5C12C580B3FF}" srcOrd="0" destOrd="1" presId="urn:microsoft.com/office/officeart/2005/8/layout/hList6"/>
    <dgm:cxn modelId="{389AAD22-F29E-D242-92ED-4493C8F70DDC}" srcId="{11449FE8-DFCF-1548-818C-1E57ACDEC39E}" destId="{1B91DF66-2E88-E449-9448-FF16894CCFF0}" srcOrd="1" destOrd="0" parTransId="{DA1044F2-CE15-9F4D-9580-19BB42684B0B}" sibTransId="{CA58EAEB-5D54-1F41-8B60-526919BA3E3A}"/>
    <dgm:cxn modelId="{C30354F1-BC93-2441-A3BB-B9DAA7EF6ACC}" type="presOf" srcId="{11449FE8-DFCF-1548-818C-1E57ACDEC39E}" destId="{554BD286-345A-EA40-8AF0-9D05844B05FA}" srcOrd="0" destOrd="0" presId="urn:microsoft.com/office/officeart/2005/8/layout/hList6"/>
    <dgm:cxn modelId="{046429B1-901F-9B4D-96EC-95386E268D19}" type="presOf" srcId="{31B89DF1-4EF9-FA46-9DBE-FC0B3EC3EF3B}" destId="{F18605DF-0C54-8A4A-BEFB-01D66F461DA1}" srcOrd="0" destOrd="0" presId="urn:microsoft.com/office/officeart/2005/8/layout/hList6"/>
    <dgm:cxn modelId="{59C26FEC-F9AE-5840-8DCE-726548566434}" srcId="{1B91DF66-2E88-E449-9448-FF16894CCFF0}" destId="{7C4860A4-557E-4846-8B73-E1D61AA0DCD8}" srcOrd="1" destOrd="0" parTransId="{2503F830-E38A-3745-BEB5-3840B3088FC6}" sibTransId="{D8E0F769-421C-F541-AA4B-0296B0851D4D}"/>
    <dgm:cxn modelId="{D9015FF3-8B18-9A4B-999A-918E3C4FB994}" srcId="{11449FE8-DFCF-1548-818C-1E57ACDEC39E}" destId="{31B89DF1-4EF9-FA46-9DBE-FC0B3EC3EF3B}" srcOrd="2" destOrd="0" parTransId="{7272D8B2-6605-F448-8F2A-08C8CE777495}" sibTransId="{492371A5-41DF-7046-9853-FADB6A1137DD}"/>
    <dgm:cxn modelId="{07CF0E9E-4DFA-D44F-99B0-CD62EA274174}" type="presOf" srcId="{517F133B-EDFC-DF44-9AB6-B3EAE8F5F731}" destId="{150DF6D4-DCB5-2D42-9610-54425B9ED04A}" srcOrd="0" destOrd="1" presId="urn:microsoft.com/office/officeart/2005/8/layout/hList6"/>
    <dgm:cxn modelId="{7E50068C-37BE-1E43-8C8C-C9238486302B}" type="presOf" srcId="{B252E9D9-4CAC-AA4C-BC82-9D15AFA3649E}" destId="{150DF6D4-DCB5-2D42-9610-54425B9ED04A}" srcOrd="0" destOrd="2" presId="urn:microsoft.com/office/officeart/2005/8/layout/hList6"/>
    <dgm:cxn modelId="{3E463435-8628-184E-A915-01CF7A26A5AE}" type="presParOf" srcId="{554BD286-345A-EA40-8AF0-9D05844B05FA}" destId="{150DF6D4-DCB5-2D42-9610-54425B9ED04A}" srcOrd="0" destOrd="0" presId="urn:microsoft.com/office/officeart/2005/8/layout/hList6"/>
    <dgm:cxn modelId="{8D5B5AD8-7935-5543-82DF-E0C53413984B}" type="presParOf" srcId="{554BD286-345A-EA40-8AF0-9D05844B05FA}" destId="{9D5E8517-B77A-E948-90D3-A54F2057B0D1}" srcOrd="1" destOrd="0" presId="urn:microsoft.com/office/officeart/2005/8/layout/hList6"/>
    <dgm:cxn modelId="{D6EDC44B-A71C-844B-BEFF-1491853A690A}" type="presParOf" srcId="{554BD286-345A-EA40-8AF0-9D05844B05FA}" destId="{B6E55CBC-0861-2245-9065-5C12C580B3FF}" srcOrd="2" destOrd="0" presId="urn:microsoft.com/office/officeart/2005/8/layout/hList6"/>
    <dgm:cxn modelId="{1FFDAA8A-45BE-EE48-BC3B-A2A90C3CE947}" type="presParOf" srcId="{554BD286-345A-EA40-8AF0-9D05844B05FA}" destId="{2AB18C11-FD25-624B-A06D-DB5937C57A5A}" srcOrd="3" destOrd="0" presId="urn:microsoft.com/office/officeart/2005/8/layout/hList6"/>
    <dgm:cxn modelId="{36B57EFB-9B34-2A4E-94D2-34817FFEC1EE}" type="presParOf" srcId="{554BD286-345A-EA40-8AF0-9D05844B05FA}" destId="{F18605DF-0C54-8A4A-BEFB-01D66F461DA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8E199F2-39BC-FD42-993F-C18E65B2431D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E5FCF2-9187-7548-A262-ADA7DCCAC642}">
      <dgm:prSet phldrT="[Testo]"/>
      <dgm:spPr/>
      <dgm:t>
        <a:bodyPr/>
        <a:lstStyle/>
        <a:p>
          <a:r>
            <a:rPr lang="it-IT" dirty="0" smtClean="0"/>
            <a:t>Crimine</a:t>
          </a:r>
          <a:endParaRPr lang="it-IT" dirty="0"/>
        </a:p>
      </dgm:t>
    </dgm:pt>
    <dgm:pt modelId="{53FB2301-E22C-824B-A5E8-ECB2730559CA}" type="parTrans" cxnId="{19BD5628-8ECC-8D4E-94DD-5D8C99846CBA}">
      <dgm:prSet/>
      <dgm:spPr/>
      <dgm:t>
        <a:bodyPr/>
        <a:lstStyle/>
        <a:p>
          <a:endParaRPr lang="it-IT"/>
        </a:p>
      </dgm:t>
    </dgm:pt>
    <dgm:pt modelId="{28BC7D68-43BE-FF45-9084-1AE6576135F7}" type="sibTrans" cxnId="{19BD5628-8ECC-8D4E-94DD-5D8C99846CBA}">
      <dgm:prSet/>
      <dgm:spPr/>
      <dgm:t>
        <a:bodyPr/>
        <a:lstStyle/>
        <a:p>
          <a:endParaRPr lang="it-IT"/>
        </a:p>
      </dgm:t>
    </dgm:pt>
    <dgm:pt modelId="{5115A2B2-4751-364A-87EC-10D9C20412A2}">
      <dgm:prSet phldrT="[Testo]"/>
      <dgm:spPr/>
      <dgm:t>
        <a:bodyPr/>
        <a:lstStyle/>
        <a:p>
          <a:r>
            <a:rPr lang="it-IT" dirty="0" smtClean="0"/>
            <a:t>Pena di morte</a:t>
          </a:r>
          <a:endParaRPr lang="it-IT" dirty="0"/>
        </a:p>
      </dgm:t>
    </dgm:pt>
    <dgm:pt modelId="{D089218D-77D1-6D42-80DC-3A7FFB8B39CE}" type="parTrans" cxnId="{B490321E-6CF0-9344-82E9-1F41E3A0A783}">
      <dgm:prSet/>
      <dgm:spPr/>
      <dgm:t>
        <a:bodyPr/>
        <a:lstStyle/>
        <a:p>
          <a:endParaRPr lang="it-IT"/>
        </a:p>
      </dgm:t>
    </dgm:pt>
    <dgm:pt modelId="{DA0A6B57-36C7-8049-8933-F75FFFBAE1E8}" type="sibTrans" cxnId="{B490321E-6CF0-9344-82E9-1F41E3A0A783}">
      <dgm:prSet/>
      <dgm:spPr/>
      <dgm:t>
        <a:bodyPr/>
        <a:lstStyle/>
        <a:p>
          <a:endParaRPr lang="it-IT"/>
        </a:p>
      </dgm:t>
    </dgm:pt>
    <dgm:pt modelId="{E193E4CF-C9DF-8645-896C-A598AA6A80EB}">
      <dgm:prSet phldrT="[Testo]"/>
      <dgm:spPr/>
      <dgm:t>
        <a:bodyPr/>
        <a:lstStyle/>
        <a:p>
          <a:r>
            <a:rPr lang="it-IT" dirty="0" smtClean="0"/>
            <a:t>Scudisciate, prigione</a:t>
          </a:r>
          <a:endParaRPr lang="it-IT" dirty="0"/>
        </a:p>
      </dgm:t>
    </dgm:pt>
    <dgm:pt modelId="{340BD26B-D48E-B94C-A507-759FD05DEA36}" type="parTrans" cxnId="{6ECE0C55-1BB9-8A45-9F0E-4D3F8D035774}">
      <dgm:prSet/>
      <dgm:spPr/>
      <dgm:t>
        <a:bodyPr/>
        <a:lstStyle/>
        <a:p>
          <a:endParaRPr lang="it-IT"/>
        </a:p>
      </dgm:t>
    </dgm:pt>
    <dgm:pt modelId="{AA19A722-8545-4B47-8C87-DFCCE715297B}" type="sibTrans" cxnId="{6ECE0C55-1BB9-8A45-9F0E-4D3F8D035774}">
      <dgm:prSet/>
      <dgm:spPr/>
      <dgm:t>
        <a:bodyPr/>
        <a:lstStyle/>
        <a:p>
          <a:endParaRPr lang="it-IT"/>
        </a:p>
      </dgm:t>
    </dgm:pt>
    <dgm:pt modelId="{D992604A-37E3-064F-AD29-9CAA2E1146BC}">
      <dgm:prSet phldrT="[Testo]"/>
      <dgm:spPr/>
      <dgm:t>
        <a:bodyPr/>
        <a:lstStyle/>
        <a:p>
          <a:r>
            <a:rPr lang="it-IT" dirty="0" smtClean="0"/>
            <a:t>Repressione</a:t>
          </a:r>
          <a:endParaRPr lang="it-IT" dirty="0"/>
        </a:p>
      </dgm:t>
    </dgm:pt>
    <dgm:pt modelId="{B8796FCA-4219-C941-84CF-9E04CA8800CA}" type="parTrans" cxnId="{ACC113BD-1826-1F43-BF64-86786509DC7A}">
      <dgm:prSet/>
      <dgm:spPr/>
      <dgm:t>
        <a:bodyPr/>
        <a:lstStyle/>
        <a:p>
          <a:endParaRPr lang="it-IT"/>
        </a:p>
      </dgm:t>
    </dgm:pt>
    <dgm:pt modelId="{BA206613-6F01-864C-BD31-25D12D3B3523}" type="sibTrans" cxnId="{ACC113BD-1826-1F43-BF64-86786509DC7A}">
      <dgm:prSet/>
      <dgm:spPr/>
      <dgm:t>
        <a:bodyPr/>
        <a:lstStyle/>
        <a:p>
          <a:endParaRPr lang="it-IT"/>
        </a:p>
      </dgm:t>
    </dgm:pt>
    <dgm:pt modelId="{E5514671-827A-754B-BE29-03DD49129024}">
      <dgm:prSet phldrT="[Testo]"/>
      <dgm:spPr/>
      <dgm:t>
        <a:bodyPr/>
        <a:lstStyle/>
        <a:p>
          <a:r>
            <a:rPr lang="it-IT" dirty="0" smtClean="0"/>
            <a:t>Nel discorso pubblico</a:t>
          </a:r>
          <a:endParaRPr lang="it-IT" dirty="0"/>
        </a:p>
      </dgm:t>
    </dgm:pt>
    <dgm:pt modelId="{48753B66-0DCB-0F44-A504-93E1799C9E97}" type="parTrans" cxnId="{538F0337-08CE-944E-BAA2-2850D6493C63}">
      <dgm:prSet/>
      <dgm:spPr/>
      <dgm:t>
        <a:bodyPr/>
        <a:lstStyle/>
        <a:p>
          <a:endParaRPr lang="it-IT"/>
        </a:p>
      </dgm:t>
    </dgm:pt>
    <dgm:pt modelId="{C6CD00FB-2E3B-1D4B-B796-83DBAD2894F5}" type="sibTrans" cxnId="{538F0337-08CE-944E-BAA2-2850D6493C63}">
      <dgm:prSet/>
      <dgm:spPr/>
      <dgm:t>
        <a:bodyPr/>
        <a:lstStyle/>
        <a:p>
          <a:endParaRPr lang="it-IT"/>
        </a:p>
      </dgm:t>
    </dgm:pt>
    <dgm:pt modelId="{62917CD0-15F0-C747-955E-E3CCAD426828}">
      <dgm:prSet phldrT="[Testo]"/>
      <dgm:spPr/>
      <dgm:t>
        <a:bodyPr/>
        <a:lstStyle/>
        <a:p>
          <a:r>
            <a:rPr lang="it-IT" dirty="0" smtClean="0"/>
            <a:t>Cambiamento forzato del sesso</a:t>
          </a:r>
          <a:endParaRPr lang="it-IT" dirty="0"/>
        </a:p>
      </dgm:t>
    </dgm:pt>
    <dgm:pt modelId="{584630EE-0561-434C-9781-0420A2F753A0}" type="parTrans" cxnId="{718559FD-7EC7-6B45-8017-EF5AEA8F84CE}">
      <dgm:prSet/>
      <dgm:spPr/>
      <dgm:t>
        <a:bodyPr/>
        <a:lstStyle/>
        <a:p>
          <a:endParaRPr lang="it-IT"/>
        </a:p>
      </dgm:t>
    </dgm:pt>
    <dgm:pt modelId="{219DE255-32DB-BF46-9A73-F01398B27484}" type="sibTrans" cxnId="{718559FD-7EC7-6B45-8017-EF5AEA8F84CE}">
      <dgm:prSet/>
      <dgm:spPr/>
      <dgm:t>
        <a:bodyPr/>
        <a:lstStyle/>
        <a:p>
          <a:endParaRPr lang="it-IT"/>
        </a:p>
      </dgm:t>
    </dgm:pt>
    <dgm:pt modelId="{4B4CB2EA-999F-D348-8C50-E82EFFB07FAE}">
      <dgm:prSet phldrT="[Testo]"/>
      <dgm:spPr/>
      <dgm:t>
        <a:bodyPr/>
        <a:lstStyle/>
        <a:p>
          <a:r>
            <a:rPr lang="it-IT" dirty="0" smtClean="0"/>
            <a:t>Società</a:t>
          </a:r>
          <a:endParaRPr lang="it-IT" dirty="0"/>
        </a:p>
      </dgm:t>
    </dgm:pt>
    <dgm:pt modelId="{C547E186-7E1C-8E41-8A98-FD7E251FB179}" type="parTrans" cxnId="{B3102EDD-B86C-494F-9B3F-B6218D890DE8}">
      <dgm:prSet/>
      <dgm:spPr/>
      <dgm:t>
        <a:bodyPr/>
        <a:lstStyle/>
        <a:p>
          <a:endParaRPr lang="it-IT"/>
        </a:p>
      </dgm:t>
    </dgm:pt>
    <dgm:pt modelId="{9E403F87-C1CC-1149-A378-B90966F3E875}" type="sibTrans" cxnId="{B3102EDD-B86C-494F-9B3F-B6218D890DE8}">
      <dgm:prSet/>
      <dgm:spPr/>
      <dgm:t>
        <a:bodyPr/>
        <a:lstStyle/>
        <a:p>
          <a:endParaRPr lang="it-IT"/>
        </a:p>
      </dgm:t>
    </dgm:pt>
    <dgm:pt modelId="{4DF85D3E-E14D-5F49-9F9E-862FA7519B38}">
      <dgm:prSet phldrT="[Testo]"/>
      <dgm:spPr/>
      <dgm:t>
        <a:bodyPr/>
        <a:lstStyle/>
        <a:p>
          <a:r>
            <a:rPr lang="it-IT" dirty="0" smtClean="0"/>
            <a:t>Paria</a:t>
          </a:r>
          <a:endParaRPr lang="it-IT" dirty="0"/>
        </a:p>
      </dgm:t>
    </dgm:pt>
    <dgm:pt modelId="{056961A0-AC67-F44A-A340-F348128F574D}" type="parTrans" cxnId="{A0551D8E-E9C0-8842-9EB6-56F77A18EC3D}">
      <dgm:prSet/>
      <dgm:spPr/>
      <dgm:t>
        <a:bodyPr/>
        <a:lstStyle/>
        <a:p>
          <a:endParaRPr lang="it-IT"/>
        </a:p>
      </dgm:t>
    </dgm:pt>
    <dgm:pt modelId="{5E778874-8F89-5D48-879D-9E1F65285511}" type="sibTrans" cxnId="{A0551D8E-E9C0-8842-9EB6-56F77A18EC3D}">
      <dgm:prSet/>
      <dgm:spPr/>
      <dgm:t>
        <a:bodyPr/>
        <a:lstStyle/>
        <a:p>
          <a:endParaRPr lang="it-IT"/>
        </a:p>
      </dgm:t>
    </dgm:pt>
    <dgm:pt modelId="{26E94497-DCDA-F141-8F04-071994E3D350}">
      <dgm:prSet phldrT="[Testo]"/>
      <dgm:spPr/>
      <dgm:t>
        <a:bodyPr/>
        <a:lstStyle/>
        <a:p>
          <a:r>
            <a:rPr lang="it-IT" dirty="0" smtClean="0"/>
            <a:t>Omicidi d’onore</a:t>
          </a:r>
          <a:endParaRPr lang="it-IT" dirty="0"/>
        </a:p>
      </dgm:t>
    </dgm:pt>
    <dgm:pt modelId="{3E65B447-05E0-8846-87FB-8EB170CF5639}" type="parTrans" cxnId="{51449FA8-C149-CA48-B412-8D397485C881}">
      <dgm:prSet/>
      <dgm:spPr/>
      <dgm:t>
        <a:bodyPr/>
        <a:lstStyle/>
        <a:p>
          <a:endParaRPr lang="it-IT"/>
        </a:p>
      </dgm:t>
    </dgm:pt>
    <dgm:pt modelId="{F82AE5D7-45FA-8049-B163-693D0A63A478}" type="sibTrans" cxnId="{51449FA8-C149-CA48-B412-8D397485C881}">
      <dgm:prSet/>
      <dgm:spPr/>
      <dgm:t>
        <a:bodyPr/>
        <a:lstStyle/>
        <a:p>
          <a:endParaRPr lang="it-IT"/>
        </a:p>
      </dgm:t>
    </dgm:pt>
    <dgm:pt modelId="{902588BE-7325-5246-A3C2-1841CBF18CA3}" type="pres">
      <dgm:prSet presAssocID="{78E199F2-39BC-FD42-993F-C18E65B243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8C18483-B488-244D-8CFE-8CF2772946DB}" type="pres">
      <dgm:prSet presAssocID="{0CE5FCF2-9187-7548-A262-ADA7DCCAC642}" presName="composite" presStyleCnt="0"/>
      <dgm:spPr/>
    </dgm:pt>
    <dgm:pt modelId="{9F8E8980-316F-0540-85D2-5A21E6A403C5}" type="pres">
      <dgm:prSet presAssocID="{0CE5FCF2-9187-7548-A262-ADA7DCCAC64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245E14-0BE2-7241-80BD-6EE8A7C65ED6}" type="pres">
      <dgm:prSet presAssocID="{0CE5FCF2-9187-7548-A262-ADA7DCCAC64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33EA5E-C652-C74D-A97E-932BBE455602}" type="pres">
      <dgm:prSet presAssocID="{28BC7D68-43BE-FF45-9084-1AE6576135F7}" presName="space" presStyleCnt="0"/>
      <dgm:spPr/>
    </dgm:pt>
    <dgm:pt modelId="{81E8CC63-6461-4F43-B104-FEE0AA0FCB60}" type="pres">
      <dgm:prSet presAssocID="{D992604A-37E3-064F-AD29-9CAA2E1146BC}" presName="composite" presStyleCnt="0"/>
      <dgm:spPr/>
    </dgm:pt>
    <dgm:pt modelId="{06D31A31-5B30-F247-B8D6-CDEA79943DED}" type="pres">
      <dgm:prSet presAssocID="{D992604A-37E3-064F-AD29-9CAA2E1146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C368BE-FCA4-C845-9079-F482DF0B8852}" type="pres">
      <dgm:prSet presAssocID="{D992604A-37E3-064F-AD29-9CAA2E1146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96CA8B-4106-634A-91C1-3E0077A441E4}" type="pres">
      <dgm:prSet presAssocID="{BA206613-6F01-864C-BD31-25D12D3B3523}" presName="space" presStyleCnt="0"/>
      <dgm:spPr/>
    </dgm:pt>
    <dgm:pt modelId="{D0689CFB-CE87-AA4D-AABF-3B4CBD27FBDB}" type="pres">
      <dgm:prSet presAssocID="{4B4CB2EA-999F-D348-8C50-E82EFFB07FAE}" presName="composite" presStyleCnt="0"/>
      <dgm:spPr/>
    </dgm:pt>
    <dgm:pt modelId="{46E03E1B-0D0B-9A49-BD76-83C70B9D31BD}" type="pres">
      <dgm:prSet presAssocID="{4B4CB2EA-999F-D348-8C50-E82EFFB07FA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A61B2F-26E2-E745-8201-31387F607BDD}" type="pres">
      <dgm:prSet presAssocID="{4B4CB2EA-999F-D348-8C50-E82EFFB07FA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E188159-75D3-1740-810A-B4D701ACD340}" type="presOf" srcId="{5115A2B2-4751-364A-87EC-10D9C20412A2}" destId="{F4245E14-0BE2-7241-80BD-6EE8A7C65ED6}" srcOrd="0" destOrd="0" presId="urn:microsoft.com/office/officeart/2005/8/layout/hList1"/>
    <dgm:cxn modelId="{538F0337-08CE-944E-BAA2-2850D6493C63}" srcId="{D992604A-37E3-064F-AD29-9CAA2E1146BC}" destId="{E5514671-827A-754B-BE29-03DD49129024}" srcOrd="0" destOrd="0" parTransId="{48753B66-0DCB-0F44-A504-93E1799C9E97}" sibTransId="{C6CD00FB-2E3B-1D4B-B796-83DBAD2894F5}"/>
    <dgm:cxn modelId="{B391AD7D-7E0F-3546-9549-0E69CDC56577}" type="presOf" srcId="{62917CD0-15F0-C747-955E-E3CCAD426828}" destId="{F7C368BE-FCA4-C845-9079-F482DF0B8852}" srcOrd="0" destOrd="1" presId="urn:microsoft.com/office/officeart/2005/8/layout/hList1"/>
    <dgm:cxn modelId="{4167AC44-C5F1-8E43-BA18-19A1F4A7AB8C}" type="presOf" srcId="{26E94497-DCDA-F141-8F04-071994E3D350}" destId="{0AA61B2F-26E2-E745-8201-31387F607BDD}" srcOrd="0" destOrd="1" presId="urn:microsoft.com/office/officeart/2005/8/layout/hList1"/>
    <dgm:cxn modelId="{A0551D8E-E9C0-8842-9EB6-56F77A18EC3D}" srcId="{4B4CB2EA-999F-D348-8C50-E82EFFB07FAE}" destId="{4DF85D3E-E14D-5F49-9F9E-862FA7519B38}" srcOrd="0" destOrd="0" parTransId="{056961A0-AC67-F44A-A340-F348128F574D}" sibTransId="{5E778874-8F89-5D48-879D-9E1F65285511}"/>
    <dgm:cxn modelId="{718559FD-7EC7-6B45-8017-EF5AEA8F84CE}" srcId="{D992604A-37E3-064F-AD29-9CAA2E1146BC}" destId="{62917CD0-15F0-C747-955E-E3CCAD426828}" srcOrd="1" destOrd="0" parTransId="{584630EE-0561-434C-9781-0420A2F753A0}" sibTransId="{219DE255-32DB-BF46-9A73-F01398B27484}"/>
    <dgm:cxn modelId="{6ECE0C55-1BB9-8A45-9F0E-4D3F8D035774}" srcId="{0CE5FCF2-9187-7548-A262-ADA7DCCAC642}" destId="{E193E4CF-C9DF-8645-896C-A598AA6A80EB}" srcOrd="1" destOrd="0" parTransId="{340BD26B-D48E-B94C-A507-759FD05DEA36}" sibTransId="{AA19A722-8545-4B47-8C87-DFCCE715297B}"/>
    <dgm:cxn modelId="{C6E21DBB-7D4E-B64B-927D-D7142108210E}" type="presOf" srcId="{78E199F2-39BC-FD42-993F-C18E65B2431D}" destId="{902588BE-7325-5246-A3C2-1841CBF18CA3}" srcOrd="0" destOrd="0" presId="urn:microsoft.com/office/officeart/2005/8/layout/hList1"/>
    <dgm:cxn modelId="{B3102EDD-B86C-494F-9B3F-B6218D890DE8}" srcId="{78E199F2-39BC-FD42-993F-C18E65B2431D}" destId="{4B4CB2EA-999F-D348-8C50-E82EFFB07FAE}" srcOrd="2" destOrd="0" parTransId="{C547E186-7E1C-8E41-8A98-FD7E251FB179}" sibTransId="{9E403F87-C1CC-1149-A378-B90966F3E875}"/>
    <dgm:cxn modelId="{89E46406-15BA-354B-90B4-18D6433E09B4}" type="presOf" srcId="{E5514671-827A-754B-BE29-03DD49129024}" destId="{F7C368BE-FCA4-C845-9079-F482DF0B8852}" srcOrd="0" destOrd="0" presId="urn:microsoft.com/office/officeart/2005/8/layout/hList1"/>
    <dgm:cxn modelId="{726197BF-1943-5B4A-B263-E6C7869D9051}" type="presOf" srcId="{0CE5FCF2-9187-7548-A262-ADA7DCCAC642}" destId="{9F8E8980-316F-0540-85D2-5A21E6A403C5}" srcOrd="0" destOrd="0" presId="urn:microsoft.com/office/officeart/2005/8/layout/hList1"/>
    <dgm:cxn modelId="{B490321E-6CF0-9344-82E9-1F41E3A0A783}" srcId="{0CE5FCF2-9187-7548-A262-ADA7DCCAC642}" destId="{5115A2B2-4751-364A-87EC-10D9C20412A2}" srcOrd="0" destOrd="0" parTransId="{D089218D-77D1-6D42-80DC-3A7FFB8B39CE}" sibTransId="{DA0A6B57-36C7-8049-8933-F75FFFBAE1E8}"/>
    <dgm:cxn modelId="{38CF9F81-95F7-394D-83B1-C4B11374DBD0}" type="presOf" srcId="{E193E4CF-C9DF-8645-896C-A598AA6A80EB}" destId="{F4245E14-0BE2-7241-80BD-6EE8A7C65ED6}" srcOrd="0" destOrd="1" presId="urn:microsoft.com/office/officeart/2005/8/layout/hList1"/>
    <dgm:cxn modelId="{ACC113BD-1826-1F43-BF64-86786509DC7A}" srcId="{78E199F2-39BC-FD42-993F-C18E65B2431D}" destId="{D992604A-37E3-064F-AD29-9CAA2E1146BC}" srcOrd="1" destOrd="0" parTransId="{B8796FCA-4219-C941-84CF-9E04CA8800CA}" sibTransId="{BA206613-6F01-864C-BD31-25D12D3B3523}"/>
    <dgm:cxn modelId="{2D163DC8-3FA8-534C-8070-6587EE9335FA}" type="presOf" srcId="{4B4CB2EA-999F-D348-8C50-E82EFFB07FAE}" destId="{46E03E1B-0D0B-9A49-BD76-83C70B9D31BD}" srcOrd="0" destOrd="0" presId="urn:microsoft.com/office/officeart/2005/8/layout/hList1"/>
    <dgm:cxn modelId="{D19D3082-8B64-574F-AFFC-02539A7A09DF}" type="presOf" srcId="{4DF85D3E-E14D-5F49-9F9E-862FA7519B38}" destId="{0AA61B2F-26E2-E745-8201-31387F607BDD}" srcOrd="0" destOrd="0" presId="urn:microsoft.com/office/officeart/2005/8/layout/hList1"/>
    <dgm:cxn modelId="{51449FA8-C149-CA48-B412-8D397485C881}" srcId="{4B4CB2EA-999F-D348-8C50-E82EFFB07FAE}" destId="{26E94497-DCDA-F141-8F04-071994E3D350}" srcOrd="1" destOrd="0" parTransId="{3E65B447-05E0-8846-87FB-8EB170CF5639}" sibTransId="{F82AE5D7-45FA-8049-B163-693D0A63A478}"/>
    <dgm:cxn modelId="{029E4BAA-1FE7-C84A-8753-953FCD69AC19}" type="presOf" srcId="{D992604A-37E3-064F-AD29-9CAA2E1146BC}" destId="{06D31A31-5B30-F247-B8D6-CDEA79943DED}" srcOrd="0" destOrd="0" presId="urn:microsoft.com/office/officeart/2005/8/layout/hList1"/>
    <dgm:cxn modelId="{19BD5628-8ECC-8D4E-94DD-5D8C99846CBA}" srcId="{78E199F2-39BC-FD42-993F-C18E65B2431D}" destId="{0CE5FCF2-9187-7548-A262-ADA7DCCAC642}" srcOrd="0" destOrd="0" parTransId="{53FB2301-E22C-824B-A5E8-ECB2730559CA}" sibTransId="{28BC7D68-43BE-FF45-9084-1AE6576135F7}"/>
    <dgm:cxn modelId="{F18F9A31-5F6A-0145-B0CD-9FD0F602AF47}" type="presParOf" srcId="{902588BE-7325-5246-A3C2-1841CBF18CA3}" destId="{78C18483-B488-244D-8CFE-8CF2772946DB}" srcOrd="0" destOrd="0" presId="urn:microsoft.com/office/officeart/2005/8/layout/hList1"/>
    <dgm:cxn modelId="{0F9D4F21-B5C3-AB48-83B0-B6920A945B1D}" type="presParOf" srcId="{78C18483-B488-244D-8CFE-8CF2772946DB}" destId="{9F8E8980-316F-0540-85D2-5A21E6A403C5}" srcOrd="0" destOrd="0" presId="urn:microsoft.com/office/officeart/2005/8/layout/hList1"/>
    <dgm:cxn modelId="{46A8AF59-D9F1-3142-ACFD-1BDB56FF1225}" type="presParOf" srcId="{78C18483-B488-244D-8CFE-8CF2772946DB}" destId="{F4245E14-0BE2-7241-80BD-6EE8A7C65ED6}" srcOrd="1" destOrd="0" presId="urn:microsoft.com/office/officeart/2005/8/layout/hList1"/>
    <dgm:cxn modelId="{6426D456-5B1F-8B43-910B-B88334BC2FFC}" type="presParOf" srcId="{902588BE-7325-5246-A3C2-1841CBF18CA3}" destId="{AB33EA5E-C652-C74D-A97E-932BBE455602}" srcOrd="1" destOrd="0" presId="urn:microsoft.com/office/officeart/2005/8/layout/hList1"/>
    <dgm:cxn modelId="{0152D518-6057-224E-B6CA-E324B01EE080}" type="presParOf" srcId="{902588BE-7325-5246-A3C2-1841CBF18CA3}" destId="{81E8CC63-6461-4F43-B104-FEE0AA0FCB60}" srcOrd="2" destOrd="0" presId="urn:microsoft.com/office/officeart/2005/8/layout/hList1"/>
    <dgm:cxn modelId="{554D1CEA-78DD-5547-B6AC-885693CBCE8E}" type="presParOf" srcId="{81E8CC63-6461-4F43-B104-FEE0AA0FCB60}" destId="{06D31A31-5B30-F247-B8D6-CDEA79943DED}" srcOrd="0" destOrd="0" presId="urn:microsoft.com/office/officeart/2005/8/layout/hList1"/>
    <dgm:cxn modelId="{DD975277-0679-AA4D-BAA1-FC1D09244662}" type="presParOf" srcId="{81E8CC63-6461-4F43-B104-FEE0AA0FCB60}" destId="{F7C368BE-FCA4-C845-9079-F482DF0B8852}" srcOrd="1" destOrd="0" presId="urn:microsoft.com/office/officeart/2005/8/layout/hList1"/>
    <dgm:cxn modelId="{1F45F365-0B56-4346-9B27-A478D4EABAC7}" type="presParOf" srcId="{902588BE-7325-5246-A3C2-1841CBF18CA3}" destId="{5896CA8B-4106-634A-91C1-3E0077A441E4}" srcOrd="3" destOrd="0" presId="urn:microsoft.com/office/officeart/2005/8/layout/hList1"/>
    <dgm:cxn modelId="{8D9077B1-FF17-1E49-A61E-13BB5EDC6829}" type="presParOf" srcId="{902588BE-7325-5246-A3C2-1841CBF18CA3}" destId="{D0689CFB-CE87-AA4D-AABF-3B4CBD27FBDB}" srcOrd="4" destOrd="0" presId="urn:microsoft.com/office/officeart/2005/8/layout/hList1"/>
    <dgm:cxn modelId="{7A1220B1-0539-E84D-BFD8-C4C9D987FF06}" type="presParOf" srcId="{D0689CFB-CE87-AA4D-AABF-3B4CBD27FBDB}" destId="{46E03E1B-0D0B-9A49-BD76-83C70B9D31BD}" srcOrd="0" destOrd="0" presId="urn:microsoft.com/office/officeart/2005/8/layout/hList1"/>
    <dgm:cxn modelId="{8DEFB33A-D159-7F46-A677-7BE1AFE16B7D}" type="presParOf" srcId="{D0689CFB-CE87-AA4D-AABF-3B4CBD27FBDB}" destId="{0AA61B2F-26E2-E745-8201-31387F607B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F3E51DE-5066-784E-A318-C49080877028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6E16224-CD2C-1A4F-8AE6-980D569E0B8B}">
      <dgm:prSet phldrT="[Testo]"/>
      <dgm:spPr/>
      <dgm:t>
        <a:bodyPr/>
        <a:lstStyle/>
        <a:p>
          <a:r>
            <a:rPr lang="it-IT" dirty="0" smtClean="0"/>
            <a:t>Religiose</a:t>
          </a:r>
          <a:endParaRPr lang="it-IT" dirty="0"/>
        </a:p>
      </dgm:t>
    </dgm:pt>
    <dgm:pt modelId="{CE53E91A-8B5D-D240-A721-FF7152F79306}" type="parTrans" cxnId="{E386877A-3EA9-0544-9245-3F98EEBE331C}">
      <dgm:prSet/>
      <dgm:spPr/>
      <dgm:t>
        <a:bodyPr/>
        <a:lstStyle/>
        <a:p>
          <a:endParaRPr lang="it-IT"/>
        </a:p>
      </dgm:t>
    </dgm:pt>
    <dgm:pt modelId="{D50261D0-95A7-A242-B39C-158777826CB7}" type="sibTrans" cxnId="{E386877A-3EA9-0544-9245-3F98EEBE331C}">
      <dgm:prSet/>
      <dgm:spPr/>
      <dgm:t>
        <a:bodyPr/>
        <a:lstStyle/>
        <a:p>
          <a:endParaRPr lang="it-IT"/>
        </a:p>
      </dgm:t>
    </dgm:pt>
    <dgm:pt modelId="{A812AFEA-7689-2648-8779-AC0095190BA0}">
      <dgm:prSet phldrT="[Testo]"/>
      <dgm:spPr/>
      <dgm:t>
        <a:bodyPr/>
        <a:lstStyle/>
        <a:p>
          <a:r>
            <a:rPr lang="it-IT" dirty="0" smtClean="0"/>
            <a:t>Ebrei, Cristiani, Zoroastriani</a:t>
          </a:r>
          <a:endParaRPr lang="it-IT" dirty="0"/>
        </a:p>
      </dgm:t>
    </dgm:pt>
    <dgm:pt modelId="{6E77E691-AE95-7A43-AE82-7986E52BA481}" type="parTrans" cxnId="{DB871C0A-E292-B945-9F9B-CCF433F62E36}">
      <dgm:prSet/>
      <dgm:spPr/>
      <dgm:t>
        <a:bodyPr/>
        <a:lstStyle/>
        <a:p>
          <a:endParaRPr lang="it-IT"/>
        </a:p>
      </dgm:t>
    </dgm:pt>
    <dgm:pt modelId="{D2F30F20-F36A-D344-BB57-A23C499E8247}" type="sibTrans" cxnId="{DB871C0A-E292-B945-9F9B-CCF433F62E36}">
      <dgm:prSet/>
      <dgm:spPr/>
      <dgm:t>
        <a:bodyPr/>
        <a:lstStyle/>
        <a:p>
          <a:endParaRPr lang="it-IT"/>
        </a:p>
      </dgm:t>
    </dgm:pt>
    <dgm:pt modelId="{24D84338-3A97-A941-9557-BC7C2D931934}">
      <dgm:prSet phldrT="[Testo]"/>
      <dgm:spPr/>
      <dgm:t>
        <a:bodyPr/>
        <a:lstStyle/>
        <a:p>
          <a:r>
            <a:rPr lang="it-IT" dirty="0" smtClean="0"/>
            <a:t>Autonomia e rappresentanza parlamentare</a:t>
          </a:r>
          <a:endParaRPr lang="it-IT" dirty="0"/>
        </a:p>
      </dgm:t>
    </dgm:pt>
    <dgm:pt modelId="{5A2FDD40-A314-344D-9676-D929353EFFE3}" type="parTrans" cxnId="{5634FAE7-EB63-CC43-846C-97B95EA9C7A4}">
      <dgm:prSet/>
      <dgm:spPr/>
      <dgm:t>
        <a:bodyPr/>
        <a:lstStyle/>
        <a:p>
          <a:endParaRPr lang="it-IT"/>
        </a:p>
      </dgm:t>
    </dgm:pt>
    <dgm:pt modelId="{C600F752-D254-164D-814E-80038E0FA772}" type="sibTrans" cxnId="{5634FAE7-EB63-CC43-846C-97B95EA9C7A4}">
      <dgm:prSet/>
      <dgm:spPr/>
      <dgm:t>
        <a:bodyPr/>
        <a:lstStyle/>
        <a:p>
          <a:endParaRPr lang="it-IT"/>
        </a:p>
      </dgm:t>
    </dgm:pt>
    <dgm:pt modelId="{FE5FFC2E-1679-8045-A6B8-AD9CFC54C4BF}">
      <dgm:prSet phldrT="[Testo]"/>
      <dgm:spPr/>
      <dgm:t>
        <a:bodyPr/>
        <a:lstStyle/>
        <a:p>
          <a:r>
            <a:rPr lang="it-IT" dirty="0" smtClean="0"/>
            <a:t>Etniche</a:t>
          </a:r>
          <a:endParaRPr lang="it-IT" dirty="0"/>
        </a:p>
      </dgm:t>
    </dgm:pt>
    <dgm:pt modelId="{CC83D86B-A1A6-DA46-BEF5-766D03701B8D}" type="parTrans" cxnId="{4D367ED6-0B29-8E43-8B73-8901DAD1B742}">
      <dgm:prSet/>
      <dgm:spPr/>
      <dgm:t>
        <a:bodyPr/>
        <a:lstStyle/>
        <a:p>
          <a:endParaRPr lang="it-IT"/>
        </a:p>
      </dgm:t>
    </dgm:pt>
    <dgm:pt modelId="{88325EDC-8918-1A4E-B70A-CD4E2F902B9B}" type="sibTrans" cxnId="{4D367ED6-0B29-8E43-8B73-8901DAD1B742}">
      <dgm:prSet/>
      <dgm:spPr/>
      <dgm:t>
        <a:bodyPr/>
        <a:lstStyle/>
        <a:p>
          <a:endParaRPr lang="it-IT"/>
        </a:p>
      </dgm:t>
    </dgm:pt>
    <dgm:pt modelId="{AA14846C-D21B-114D-8758-6E7F84D83DFD}">
      <dgm:prSet phldrT="[Testo]"/>
      <dgm:spPr/>
      <dgm:t>
        <a:bodyPr/>
        <a:lstStyle/>
        <a:p>
          <a:r>
            <a:rPr lang="it-IT" dirty="0" smtClean="0"/>
            <a:t>Azeri, Curdi, Turkmeni</a:t>
          </a:r>
          <a:endParaRPr lang="it-IT" dirty="0"/>
        </a:p>
      </dgm:t>
    </dgm:pt>
    <dgm:pt modelId="{E020A296-8828-7C4A-B853-9E848B0F54DB}" type="parTrans" cxnId="{2D58392B-2A84-6642-BBBE-42C18A8B16D2}">
      <dgm:prSet/>
      <dgm:spPr/>
      <dgm:t>
        <a:bodyPr/>
        <a:lstStyle/>
        <a:p>
          <a:endParaRPr lang="it-IT"/>
        </a:p>
      </dgm:t>
    </dgm:pt>
    <dgm:pt modelId="{F0595803-3D36-224A-BFEC-4E4FD1518C17}" type="sibTrans" cxnId="{2D58392B-2A84-6642-BBBE-42C18A8B16D2}">
      <dgm:prSet/>
      <dgm:spPr/>
      <dgm:t>
        <a:bodyPr/>
        <a:lstStyle/>
        <a:p>
          <a:endParaRPr lang="it-IT"/>
        </a:p>
      </dgm:t>
    </dgm:pt>
    <dgm:pt modelId="{CFA34068-3788-E44C-AFBE-72C9F6676DCE}">
      <dgm:prSet phldrT="[Testo]"/>
      <dgm:spPr/>
      <dgm:t>
        <a:bodyPr/>
        <a:lstStyle/>
        <a:p>
          <a:r>
            <a:rPr lang="it-IT" dirty="0" smtClean="0"/>
            <a:t>Assiri, Armeni, Georgiani</a:t>
          </a:r>
          <a:endParaRPr lang="it-IT" dirty="0"/>
        </a:p>
      </dgm:t>
    </dgm:pt>
    <dgm:pt modelId="{D3F56F91-0807-1645-B07F-B6BC2999ABC5}" type="parTrans" cxnId="{AC227D85-9EB0-B641-A909-41BDDF2EE51E}">
      <dgm:prSet/>
      <dgm:spPr/>
      <dgm:t>
        <a:bodyPr/>
        <a:lstStyle/>
        <a:p>
          <a:endParaRPr lang="it-IT"/>
        </a:p>
      </dgm:t>
    </dgm:pt>
    <dgm:pt modelId="{5EFCB5E7-7268-5D41-96AF-EB3FC41FA7A8}" type="sibTrans" cxnId="{AC227D85-9EB0-B641-A909-41BDDF2EE51E}">
      <dgm:prSet/>
      <dgm:spPr/>
      <dgm:t>
        <a:bodyPr/>
        <a:lstStyle/>
        <a:p>
          <a:endParaRPr lang="it-IT"/>
        </a:p>
      </dgm:t>
    </dgm:pt>
    <dgm:pt modelId="{58270830-0CCF-5148-B60A-5B3986FD69DA}">
      <dgm:prSet phldrT="[Testo]"/>
      <dgm:spPr/>
      <dgm:t>
        <a:bodyPr/>
        <a:lstStyle/>
        <a:p>
          <a:r>
            <a:rPr lang="it-IT" dirty="0" smtClean="0"/>
            <a:t>Repressione</a:t>
          </a:r>
          <a:endParaRPr lang="it-IT" dirty="0"/>
        </a:p>
      </dgm:t>
    </dgm:pt>
    <dgm:pt modelId="{9C55EC86-1556-DB45-BAEA-7D59B9ABEA3C}" type="parTrans" cxnId="{071A71F1-E7C9-5B43-BDBC-195042D783A1}">
      <dgm:prSet/>
      <dgm:spPr/>
      <dgm:t>
        <a:bodyPr/>
        <a:lstStyle/>
        <a:p>
          <a:endParaRPr lang="it-IT"/>
        </a:p>
      </dgm:t>
    </dgm:pt>
    <dgm:pt modelId="{9934D26F-870D-6E4D-8597-2DEC950B6F3D}" type="sibTrans" cxnId="{071A71F1-E7C9-5B43-BDBC-195042D783A1}">
      <dgm:prSet/>
      <dgm:spPr/>
      <dgm:t>
        <a:bodyPr/>
        <a:lstStyle/>
        <a:p>
          <a:endParaRPr lang="it-IT"/>
        </a:p>
      </dgm:t>
    </dgm:pt>
    <dgm:pt modelId="{01859D7E-7CB5-734A-86B1-547066493376}">
      <dgm:prSet phldrT="[Testo]"/>
      <dgm:spPr/>
      <dgm:t>
        <a:bodyPr/>
        <a:lstStyle/>
        <a:p>
          <a:r>
            <a:rPr lang="it-IT" dirty="0" smtClean="0"/>
            <a:t>Blasfemia, antisemitismo</a:t>
          </a:r>
          <a:endParaRPr lang="it-IT" dirty="0"/>
        </a:p>
      </dgm:t>
    </dgm:pt>
    <dgm:pt modelId="{0CECDE71-1568-494C-B170-AB4328201706}" type="parTrans" cxnId="{A30F7FD2-5871-D14A-B36B-9C3F54639DFE}">
      <dgm:prSet/>
      <dgm:spPr/>
      <dgm:t>
        <a:bodyPr/>
        <a:lstStyle/>
        <a:p>
          <a:endParaRPr lang="it-IT"/>
        </a:p>
      </dgm:t>
    </dgm:pt>
    <dgm:pt modelId="{9256D4EC-3870-234D-B067-9DECA748D890}" type="sibTrans" cxnId="{A30F7FD2-5871-D14A-B36B-9C3F54639DFE}">
      <dgm:prSet/>
      <dgm:spPr/>
      <dgm:t>
        <a:bodyPr/>
        <a:lstStyle/>
        <a:p>
          <a:endParaRPr lang="it-IT"/>
        </a:p>
      </dgm:t>
    </dgm:pt>
    <dgm:pt modelId="{F863ED2E-D2B9-E342-99F6-3C176313EFF2}">
      <dgm:prSet phldrT="[Testo]"/>
      <dgm:spPr/>
      <dgm:t>
        <a:bodyPr/>
        <a:lstStyle/>
        <a:p>
          <a:r>
            <a:rPr lang="it-IT" dirty="0" smtClean="0"/>
            <a:t>Curdi, non-persiani</a:t>
          </a:r>
          <a:endParaRPr lang="it-IT" dirty="0"/>
        </a:p>
      </dgm:t>
    </dgm:pt>
    <dgm:pt modelId="{C8AAD21B-A2DD-E84F-9C54-348A430EE631}" type="parTrans" cxnId="{8396C578-75E4-CB4A-81B7-4ED1A6C46D37}">
      <dgm:prSet/>
      <dgm:spPr/>
      <dgm:t>
        <a:bodyPr/>
        <a:lstStyle/>
        <a:p>
          <a:endParaRPr lang="it-IT"/>
        </a:p>
      </dgm:t>
    </dgm:pt>
    <dgm:pt modelId="{2214618E-616C-B244-A0CE-3AFE25800123}" type="sibTrans" cxnId="{8396C578-75E4-CB4A-81B7-4ED1A6C46D37}">
      <dgm:prSet/>
      <dgm:spPr/>
      <dgm:t>
        <a:bodyPr/>
        <a:lstStyle/>
        <a:p>
          <a:endParaRPr lang="it-IT"/>
        </a:p>
      </dgm:t>
    </dgm:pt>
    <dgm:pt modelId="{BBFDA0F4-2511-5341-85B2-9ECBFBF20847}" type="pres">
      <dgm:prSet presAssocID="{1F3E51DE-5066-784E-A318-C490808770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B27B233-1274-1B47-810E-7D512C0C6C1E}" type="pres">
      <dgm:prSet presAssocID="{F6E16224-CD2C-1A4F-8AE6-980D569E0B8B}" presName="linNode" presStyleCnt="0"/>
      <dgm:spPr/>
    </dgm:pt>
    <dgm:pt modelId="{4AEF61F6-629A-0148-89E7-85B6B47C90F9}" type="pres">
      <dgm:prSet presAssocID="{F6E16224-CD2C-1A4F-8AE6-980D569E0B8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8AAC99-7557-FF47-8AE3-57ABC9F8ADE0}" type="pres">
      <dgm:prSet presAssocID="{F6E16224-CD2C-1A4F-8AE6-980D569E0B8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8E3E78-157E-8043-B194-5BF943E59BEA}" type="pres">
      <dgm:prSet presAssocID="{D50261D0-95A7-A242-B39C-158777826CB7}" presName="sp" presStyleCnt="0"/>
      <dgm:spPr/>
    </dgm:pt>
    <dgm:pt modelId="{0CF88C34-EC59-F541-972C-DD1C3C055D3A}" type="pres">
      <dgm:prSet presAssocID="{FE5FFC2E-1679-8045-A6B8-AD9CFC54C4BF}" presName="linNode" presStyleCnt="0"/>
      <dgm:spPr/>
    </dgm:pt>
    <dgm:pt modelId="{20AFF3D0-AB5E-824E-9394-55DF6DFE56A5}" type="pres">
      <dgm:prSet presAssocID="{FE5FFC2E-1679-8045-A6B8-AD9CFC54C4B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F4BD39-5947-7842-9B55-C63B2DAADB8C}" type="pres">
      <dgm:prSet presAssocID="{FE5FFC2E-1679-8045-A6B8-AD9CFC54C4B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D2D75C-1C06-6A42-B926-14DCF491D1C8}" type="pres">
      <dgm:prSet presAssocID="{88325EDC-8918-1A4E-B70A-CD4E2F902B9B}" presName="sp" presStyleCnt="0"/>
      <dgm:spPr/>
    </dgm:pt>
    <dgm:pt modelId="{66DD84FE-7DDC-0A4E-9E62-12C19E4C6245}" type="pres">
      <dgm:prSet presAssocID="{58270830-0CCF-5148-B60A-5B3986FD69DA}" presName="linNode" presStyleCnt="0"/>
      <dgm:spPr/>
    </dgm:pt>
    <dgm:pt modelId="{7BD68967-63C9-D649-A57F-13D71EB3D620}" type="pres">
      <dgm:prSet presAssocID="{58270830-0CCF-5148-B60A-5B3986FD69D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9AD1FC-6BD4-6A44-A53D-EE73D397F18A}" type="pres">
      <dgm:prSet presAssocID="{58270830-0CCF-5148-B60A-5B3986FD69D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125726B-7B69-094E-B986-45C55C0430AE}" type="presOf" srcId="{F863ED2E-D2B9-E342-99F6-3C176313EFF2}" destId="{589AD1FC-6BD4-6A44-A53D-EE73D397F18A}" srcOrd="0" destOrd="1" presId="urn:microsoft.com/office/officeart/2005/8/layout/vList5"/>
    <dgm:cxn modelId="{4D367ED6-0B29-8E43-8B73-8901DAD1B742}" srcId="{1F3E51DE-5066-784E-A318-C49080877028}" destId="{FE5FFC2E-1679-8045-A6B8-AD9CFC54C4BF}" srcOrd="1" destOrd="0" parTransId="{CC83D86B-A1A6-DA46-BEF5-766D03701B8D}" sibTransId="{88325EDC-8918-1A4E-B70A-CD4E2F902B9B}"/>
    <dgm:cxn modelId="{4D115FE6-97BA-AE44-94A8-A86B99225742}" type="presOf" srcId="{01859D7E-7CB5-734A-86B1-547066493376}" destId="{589AD1FC-6BD4-6A44-A53D-EE73D397F18A}" srcOrd="0" destOrd="0" presId="urn:microsoft.com/office/officeart/2005/8/layout/vList5"/>
    <dgm:cxn modelId="{A5EBBC15-A02C-884D-8F32-CE761FA9C6C6}" type="presOf" srcId="{FE5FFC2E-1679-8045-A6B8-AD9CFC54C4BF}" destId="{20AFF3D0-AB5E-824E-9394-55DF6DFE56A5}" srcOrd="0" destOrd="0" presId="urn:microsoft.com/office/officeart/2005/8/layout/vList5"/>
    <dgm:cxn modelId="{8396C578-75E4-CB4A-81B7-4ED1A6C46D37}" srcId="{58270830-0CCF-5148-B60A-5B3986FD69DA}" destId="{F863ED2E-D2B9-E342-99F6-3C176313EFF2}" srcOrd="1" destOrd="0" parTransId="{C8AAD21B-A2DD-E84F-9C54-348A430EE631}" sibTransId="{2214618E-616C-B244-A0CE-3AFE25800123}"/>
    <dgm:cxn modelId="{A30F7FD2-5871-D14A-B36B-9C3F54639DFE}" srcId="{58270830-0CCF-5148-B60A-5B3986FD69DA}" destId="{01859D7E-7CB5-734A-86B1-547066493376}" srcOrd="0" destOrd="0" parTransId="{0CECDE71-1568-494C-B170-AB4328201706}" sibTransId="{9256D4EC-3870-234D-B067-9DECA748D890}"/>
    <dgm:cxn modelId="{4C233574-DDC3-F949-BEEC-305D120E9EF3}" type="presOf" srcId="{1F3E51DE-5066-784E-A318-C49080877028}" destId="{BBFDA0F4-2511-5341-85B2-9ECBFBF20847}" srcOrd="0" destOrd="0" presId="urn:microsoft.com/office/officeart/2005/8/layout/vList5"/>
    <dgm:cxn modelId="{AC227D85-9EB0-B641-A909-41BDDF2EE51E}" srcId="{FE5FFC2E-1679-8045-A6B8-AD9CFC54C4BF}" destId="{CFA34068-3788-E44C-AFBE-72C9F6676DCE}" srcOrd="1" destOrd="0" parTransId="{D3F56F91-0807-1645-B07F-B6BC2999ABC5}" sibTransId="{5EFCB5E7-7268-5D41-96AF-EB3FC41FA7A8}"/>
    <dgm:cxn modelId="{3427A856-5894-7744-AC68-1AEE95BF85DC}" type="presOf" srcId="{CFA34068-3788-E44C-AFBE-72C9F6676DCE}" destId="{76F4BD39-5947-7842-9B55-C63B2DAADB8C}" srcOrd="0" destOrd="1" presId="urn:microsoft.com/office/officeart/2005/8/layout/vList5"/>
    <dgm:cxn modelId="{5634FAE7-EB63-CC43-846C-97B95EA9C7A4}" srcId="{F6E16224-CD2C-1A4F-8AE6-980D569E0B8B}" destId="{24D84338-3A97-A941-9557-BC7C2D931934}" srcOrd="1" destOrd="0" parTransId="{5A2FDD40-A314-344D-9676-D929353EFFE3}" sibTransId="{C600F752-D254-164D-814E-80038E0FA772}"/>
    <dgm:cxn modelId="{DB871C0A-E292-B945-9F9B-CCF433F62E36}" srcId="{F6E16224-CD2C-1A4F-8AE6-980D569E0B8B}" destId="{A812AFEA-7689-2648-8779-AC0095190BA0}" srcOrd="0" destOrd="0" parTransId="{6E77E691-AE95-7A43-AE82-7986E52BA481}" sibTransId="{D2F30F20-F36A-D344-BB57-A23C499E8247}"/>
    <dgm:cxn modelId="{48FD5F11-EA0E-B94B-A9EE-668386AF8544}" type="presOf" srcId="{A812AFEA-7689-2648-8779-AC0095190BA0}" destId="{7E8AAC99-7557-FF47-8AE3-57ABC9F8ADE0}" srcOrd="0" destOrd="0" presId="urn:microsoft.com/office/officeart/2005/8/layout/vList5"/>
    <dgm:cxn modelId="{2D58392B-2A84-6642-BBBE-42C18A8B16D2}" srcId="{FE5FFC2E-1679-8045-A6B8-AD9CFC54C4BF}" destId="{AA14846C-D21B-114D-8758-6E7F84D83DFD}" srcOrd="0" destOrd="0" parTransId="{E020A296-8828-7C4A-B853-9E848B0F54DB}" sibTransId="{F0595803-3D36-224A-BFEC-4E4FD1518C17}"/>
    <dgm:cxn modelId="{B95695E2-5557-7A44-9F0B-3EFD62B341C6}" type="presOf" srcId="{AA14846C-D21B-114D-8758-6E7F84D83DFD}" destId="{76F4BD39-5947-7842-9B55-C63B2DAADB8C}" srcOrd="0" destOrd="0" presId="urn:microsoft.com/office/officeart/2005/8/layout/vList5"/>
    <dgm:cxn modelId="{071A71F1-E7C9-5B43-BDBC-195042D783A1}" srcId="{1F3E51DE-5066-784E-A318-C49080877028}" destId="{58270830-0CCF-5148-B60A-5B3986FD69DA}" srcOrd="2" destOrd="0" parTransId="{9C55EC86-1556-DB45-BAEA-7D59B9ABEA3C}" sibTransId="{9934D26F-870D-6E4D-8597-2DEC950B6F3D}"/>
    <dgm:cxn modelId="{50176C14-EF3D-0240-B78A-0B17F2DC7724}" type="presOf" srcId="{24D84338-3A97-A941-9557-BC7C2D931934}" destId="{7E8AAC99-7557-FF47-8AE3-57ABC9F8ADE0}" srcOrd="0" destOrd="1" presId="urn:microsoft.com/office/officeart/2005/8/layout/vList5"/>
    <dgm:cxn modelId="{E386877A-3EA9-0544-9245-3F98EEBE331C}" srcId="{1F3E51DE-5066-784E-A318-C49080877028}" destId="{F6E16224-CD2C-1A4F-8AE6-980D569E0B8B}" srcOrd="0" destOrd="0" parTransId="{CE53E91A-8B5D-D240-A721-FF7152F79306}" sibTransId="{D50261D0-95A7-A242-B39C-158777826CB7}"/>
    <dgm:cxn modelId="{466889A0-B534-AB45-9052-55C8BF6C00B4}" type="presOf" srcId="{58270830-0CCF-5148-B60A-5B3986FD69DA}" destId="{7BD68967-63C9-D649-A57F-13D71EB3D620}" srcOrd="0" destOrd="0" presId="urn:microsoft.com/office/officeart/2005/8/layout/vList5"/>
    <dgm:cxn modelId="{F0CB04EC-6DEF-3D46-995F-D6AD53695DA2}" type="presOf" srcId="{F6E16224-CD2C-1A4F-8AE6-980D569E0B8B}" destId="{4AEF61F6-629A-0148-89E7-85B6B47C90F9}" srcOrd="0" destOrd="0" presId="urn:microsoft.com/office/officeart/2005/8/layout/vList5"/>
    <dgm:cxn modelId="{9E018036-893C-7648-8ECA-C069825CBB01}" type="presParOf" srcId="{BBFDA0F4-2511-5341-85B2-9ECBFBF20847}" destId="{FB27B233-1274-1B47-810E-7D512C0C6C1E}" srcOrd="0" destOrd="0" presId="urn:microsoft.com/office/officeart/2005/8/layout/vList5"/>
    <dgm:cxn modelId="{1F1C9F8E-828F-D340-B0E7-782226591542}" type="presParOf" srcId="{FB27B233-1274-1B47-810E-7D512C0C6C1E}" destId="{4AEF61F6-629A-0148-89E7-85B6B47C90F9}" srcOrd="0" destOrd="0" presId="urn:microsoft.com/office/officeart/2005/8/layout/vList5"/>
    <dgm:cxn modelId="{E9E35C3F-31DE-8A4A-A1A0-CFAAE8390464}" type="presParOf" srcId="{FB27B233-1274-1B47-810E-7D512C0C6C1E}" destId="{7E8AAC99-7557-FF47-8AE3-57ABC9F8ADE0}" srcOrd="1" destOrd="0" presId="urn:microsoft.com/office/officeart/2005/8/layout/vList5"/>
    <dgm:cxn modelId="{D6BF7D6E-3A8A-D745-BBD3-14DD515F14FD}" type="presParOf" srcId="{BBFDA0F4-2511-5341-85B2-9ECBFBF20847}" destId="{B58E3E78-157E-8043-B194-5BF943E59BEA}" srcOrd="1" destOrd="0" presId="urn:microsoft.com/office/officeart/2005/8/layout/vList5"/>
    <dgm:cxn modelId="{861DA608-A9E7-A948-876E-5C5981977F90}" type="presParOf" srcId="{BBFDA0F4-2511-5341-85B2-9ECBFBF20847}" destId="{0CF88C34-EC59-F541-972C-DD1C3C055D3A}" srcOrd="2" destOrd="0" presId="urn:microsoft.com/office/officeart/2005/8/layout/vList5"/>
    <dgm:cxn modelId="{C364F296-4C72-4F4E-A8B2-AFC768A66902}" type="presParOf" srcId="{0CF88C34-EC59-F541-972C-DD1C3C055D3A}" destId="{20AFF3D0-AB5E-824E-9394-55DF6DFE56A5}" srcOrd="0" destOrd="0" presId="urn:microsoft.com/office/officeart/2005/8/layout/vList5"/>
    <dgm:cxn modelId="{BB303F63-6D53-514F-9862-C2E736350A8F}" type="presParOf" srcId="{0CF88C34-EC59-F541-972C-DD1C3C055D3A}" destId="{76F4BD39-5947-7842-9B55-C63B2DAADB8C}" srcOrd="1" destOrd="0" presId="urn:microsoft.com/office/officeart/2005/8/layout/vList5"/>
    <dgm:cxn modelId="{05C2D8BC-0A7D-1143-9046-66957E1AD283}" type="presParOf" srcId="{BBFDA0F4-2511-5341-85B2-9ECBFBF20847}" destId="{3FD2D75C-1C06-6A42-B926-14DCF491D1C8}" srcOrd="3" destOrd="0" presId="urn:microsoft.com/office/officeart/2005/8/layout/vList5"/>
    <dgm:cxn modelId="{C8701410-1823-284F-ABB4-9BCF757570D5}" type="presParOf" srcId="{BBFDA0F4-2511-5341-85B2-9ECBFBF20847}" destId="{66DD84FE-7DDC-0A4E-9E62-12C19E4C6245}" srcOrd="4" destOrd="0" presId="urn:microsoft.com/office/officeart/2005/8/layout/vList5"/>
    <dgm:cxn modelId="{8E94804D-87CD-AF43-B06F-C2F1614B60AF}" type="presParOf" srcId="{66DD84FE-7DDC-0A4E-9E62-12C19E4C6245}" destId="{7BD68967-63C9-D649-A57F-13D71EB3D620}" srcOrd="0" destOrd="0" presId="urn:microsoft.com/office/officeart/2005/8/layout/vList5"/>
    <dgm:cxn modelId="{1354A867-02BC-824E-A667-2A97256BA1D8}" type="presParOf" srcId="{66DD84FE-7DDC-0A4E-9E62-12C19E4C6245}" destId="{589AD1FC-6BD4-6A44-A53D-EE73D397F18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D734CA8-01D7-824C-87F0-2FB2F5E01236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F5163B0-9F38-A84F-ADCD-3E1BC235A283}">
      <dgm:prSet phldrT="[Testo]"/>
      <dgm:spPr/>
      <dgm:t>
        <a:bodyPr/>
        <a:lstStyle/>
        <a:p>
          <a:r>
            <a:rPr lang="it-IT" dirty="0" smtClean="0"/>
            <a:t>Rivoluzione Ataürk</a:t>
          </a:r>
          <a:endParaRPr lang="it-IT" dirty="0"/>
        </a:p>
      </dgm:t>
    </dgm:pt>
    <dgm:pt modelId="{C8DBEBB0-8950-434C-B71E-930174C91E06}" type="parTrans" cxnId="{9105AB00-C08E-2B4D-830F-EB70D5D33A30}">
      <dgm:prSet/>
      <dgm:spPr/>
      <dgm:t>
        <a:bodyPr/>
        <a:lstStyle/>
        <a:p>
          <a:endParaRPr lang="it-IT"/>
        </a:p>
      </dgm:t>
    </dgm:pt>
    <dgm:pt modelId="{941DE40D-10FA-8E48-918E-B2713F8CC3F5}" type="sibTrans" cxnId="{9105AB00-C08E-2B4D-830F-EB70D5D33A30}">
      <dgm:prSet/>
      <dgm:spPr/>
      <dgm:t>
        <a:bodyPr/>
        <a:lstStyle/>
        <a:p>
          <a:endParaRPr lang="it-IT"/>
        </a:p>
      </dgm:t>
    </dgm:pt>
    <dgm:pt modelId="{A36F1E2D-15EF-8342-A7E8-5246743EB986}">
      <dgm:prSet phldrT="[Testo]"/>
      <dgm:spPr/>
      <dgm:t>
        <a:bodyPr/>
        <a:lstStyle/>
        <a:p>
          <a:r>
            <a:rPr lang="it-IT" dirty="0" smtClean="0"/>
            <a:t>Secolarismo</a:t>
          </a:r>
          <a:endParaRPr lang="it-IT" dirty="0"/>
        </a:p>
      </dgm:t>
    </dgm:pt>
    <dgm:pt modelId="{4EFA2AC5-6C42-5D49-A83A-F073B9160EE1}" type="parTrans" cxnId="{13AC5BEF-577C-6B47-BCDF-6F4D4ACF5EBE}">
      <dgm:prSet/>
      <dgm:spPr/>
      <dgm:t>
        <a:bodyPr/>
        <a:lstStyle/>
        <a:p>
          <a:endParaRPr lang="it-IT"/>
        </a:p>
      </dgm:t>
    </dgm:pt>
    <dgm:pt modelId="{BC63B6CE-A521-FD4C-BBCF-E2A18AE6375B}" type="sibTrans" cxnId="{13AC5BEF-577C-6B47-BCDF-6F4D4ACF5EBE}">
      <dgm:prSet/>
      <dgm:spPr/>
      <dgm:t>
        <a:bodyPr/>
        <a:lstStyle/>
        <a:p>
          <a:endParaRPr lang="it-IT"/>
        </a:p>
      </dgm:t>
    </dgm:pt>
    <dgm:pt modelId="{B7B4A32B-C2EA-5E4B-A48C-5087341B335F}">
      <dgm:prSet phldrT="[Testo]"/>
      <dgm:spPr/>
      <dgm:t>
        <a:bodyPr/>
        <a:lstStyle/>
        <a:p>
          <a:r>
            <a:rPr lang="it-IT" dirty="0" smtClean="0"/>
            <a:t>Modernità</a:t>
          </a:r>
          <a:endParaRPr lang="it-IT" dirty="0"/>
        </a:p>
      </dgm:t>
    </dgm:pt>
    <dgm:pt modelId="{EF2CB751-212F-FC4F-92CB-CB8CA28126F8}" type="parTrans" cxnId="{140C2DAE-79B2-5F44-92ED-24871894D3BC}">
      <dgm:prSet/>
      <dgm:spPr/>
      <dgm:t>
        <a:bodyPr/>
        <a:lstStyle/>
        <a:p>
          <a:endParaRPr lang="it-IT"/>
        </a:p>
      </dgm:t>
    </dgm:pt>
    <dgm:pt modelId="{679AACCD-BBC3-5845-8366-2B792C461B0A}" type="sibTrans" cxnId="{140C2DAE-79B2-5F44-92ED-24871894D3BC}">
      <dgm:prSet/>
      <dgm:spPr/>
      <dgm:t>
        <a:bodyPr/>
        <a:lstStyle/>
        <a:p>
          <a:endParaRPr lang="it-IT"/>
        </a:p>
      </dgm:t>
    </dgm:pt>
    <dgm:pt modelId="{5325B8E0-7A32-D643-B46E-D9FF1EE7ADD1}">
      <dgm:prSet phldrT="[Testo]"/>
      <dgm:spPr/>
      <dgm:t>
        <a:bodyPr/>
        <a:lstStyle/>
        <a:p>
          <a:r>
            <a:rPr lang="it-IT" dirty="0" smtClean="0"/>
            <a:t>Repubblica semi-democratica</a:t>
          </a:r>
          <a:endParaRPr lang="it-IT" dirty="0"/>
        </a:p>
      </dgm:t>
    </dgm:pt>
    <dgm:pt modelId="{F75DF26A-A11D-5A42-B4E2-1FB53204CCD6}" type="parTrans" cxnId="{588D115D-0C37-3646-98CB-21BA50A77BF1}">
      <dgm:prSet/>
      <dgm:spPr/>
      <dgm:t>
        <a:bodyPr/>
        <a:lstStyle/>
        <a:p>
          <a:endParaRPr lang="it-IT"/>
        </a:p>
      </dgm:t>
    </dgm:pt>
    <dgm:pt modelId="{720BAD15-CE47-DB40-AB96-93F989BF60C3}" type="sibTrans" cxnId="{588D115D-0C37-3646-98CB-21BA50A77BF1}">
      <dgm:prSet/>
      <dgm:spPr/>
      <dgm:t>
        <a:bodyPr/>
        <a:lstStyle/>
        <a:p>
          <a:endParaRPr lang="it-IT"/>
        </a:p>
      </dgm:t>
    </dgm:pt>
    <dgm:pt modelId="{E1496791-CBDF-2C44-90CF-7C6F4647D656}">
      <dgm:prSet phldrT="[Testo]"/>
      <dgm:spPr/>
      <dgm:t>
        <a:bodyPr/>
        <a:lstStyle/>
        <a:p>
          <a:r>
            <a:rPr lang="it-IT" dirty="0" smtClean="0"/>
            <a:t>Controllo militare</a:t>
          </a:r>
          <a:endParaRPr lang="it-IT" dirty="0"/>
        </a:p>
      </dgm:t>
    </dgm:pt>
    <dgm:pt modelId="{1D1EF17B-206A-B340-9868-7C25305B1914}" type="parTrans" cxnId="{5FFEB221-9744-3948-B15F-1089485ECEF4}">
      <dgm:prSet/>
      <dgm:spPr/>
      <dgm:t>
        <a:bodyPr/>
        <a:lstStyle/>
        <a:p>
          <a:endParaRPr lang="it-IT"/>
        </a:p>
      </dgm:t>
    </dgm:pt>
    <dgm:pt modelId="{AD581066-9740-A64A-B7C1-A75953C6248A}" type="sibTrans" cxnId="{5FFEB221-9744-3948-B15F-1089485ECEF4}">
      <dgm:prSet/>
      <dgm:spPr/>
      <dgm:t>
        <a:bodyPr/>
        <a:lstStyle/>
        <a:p>
          <a:endParaRPr lang="it-IT"/>
        </a:p>
      </dgm:t>
    </dgm:pt>
    <dgm:pt modelId="{570887D3-AFEC-3E44-B6D0-A807C902B8F1}">
      <dgm:prSet phldrT="[Testo]"/>
      <dgm:spPr/>
      <dgm:t>
        <a:bodyPr/>
        <a:lstStyle/>
        <a:p>
          <a:r>
            <a:rPr lang="it-IT" dirty="0" smtClean="0"/>
            <a:t>Repressione dei curdi e islamici</a:t>
          </a:r>
          <a:endParaRPr lang="it-IT" dirty="0"/>
        </a:p>
      </dgm:t>
    </dgm:pt>
    <dgm:pt modelId="{80BB32E3-2FF8-334F-8665-C1D100F1701D}" type="parTrans" cxnId="{361FC402-4590-354C-8737-22DD20230B2B}">
      <dgm:prSet/>
      <dgm:spPr/>
      <dgm:t>
        <a:bodyPr/>
        <a:lstStyle/>
        <a:p>
          <a:endParaRPr lang="it-IT"/>
        </a:p>
      </dgm:t>
    </dgm:pt>
    <dgm:pt modelId="{8E92CC7D-9CF9-194E-BB2D-49DD22960C54}" type="sibTrans" cxnId="{361FC402-4590-354C-8737-22DD20230B2B}">
      <dgm:prSet/>
      <dgm:spPr/>
      <dgm:t>
        <a:bodyPr/>
        <a:lstStyle/>
        <a:p>
          <a:endParaRPr lang="it-IT"/>
        </a:p>
      </dgm:t>
    </dgm:pt>
    <dgm:pt modelId="{D2599524-B4FF-3748-BC22-C80B84630F14}">
      <dgm:prSet phldrT="[Testo]"/>
      <dgm:spPr/>
      <dgm:t>
        <a:bodyPr/>
        <a:lstStyle/>
        <a:p>
          <a:r>
            <a:rPr lang="it-IT" dirty="0" smtClean="0"/>
            <a:t>Erdogan</a:t>
          </a:r>
          <a:endParaRPr lang="it-IT" dirty="0"/>
        </a:p>
      </dgm:t>
    </dgm:pt>
    <dgm:pt modelId="{847ACAC0-F8A5-114C-823C-7132D3B457BF}" type="parTrans" cxnId="{D78E9173-6147-3C4B-98DD-4B0D36F1946A}">
      <dgm:prSet/>
      <dgm:spPr/>
      <dgm:t>
        <a:bodyPr/>
        <a:lstStyle/>
        <a:p>
          <a:endParaRPr lang="it-IT"/>
        </a:p>
      </dgm:t>
    </dgm:pt>
    <dgm:pt modelId="{568614EA-ED95-7945-8D6D-3739AA9A8BCC}" type="sibTrans" cxnId="{D78E9173-6147-3C4B-98DD-4B0D36F1946A}">
      <dgm:prSet/>
      <dgm:spPr/>
      <dgm:t>
        <a:bodyPr/>
        <a:lstStyle/>
        <a:p>
          <a:endParaRPr lang="it-IT"/>
        </a:p>
      </dgm:t>
    </dgm:pt>
    <dgm:pt modelId="{F912EF65-9F6D-FC46-97F5-D1F773274051}">
      <dgm:prSet phldrT="[Testo]"/>
      <dgm:spPr/>
      <dgm:t>
        <a:bodyPr/>
        <a:lstStyle/>
        <a:p>
          <a:r>
            <a:rPr lang="it-IT" dirty="0" smtClean="0"/>
            <a:t>Islamizzazione</a:t>
          </a:r>
          <a:endParaRPr lang="it-IT" dirty="0"/>
        </a:p>
      </dgm:t>
    </dgm:pt>
    <dgm:pt modelId="{255703A4-5380-634C-B8F2-422443B183FE}" type="parTrans" cxnId="{49C86B92-373D-E842-A34F-B1838A989506}">
      <dgm:prSet/>
      <dgm:spPr/>
      <dgm:t>
        <a:bodyPr/>
        <a:lstStyle/>
        <a:p>
          <a:endParaRPr lang="it-IT"/>
        </a:p>
      </dgm:t>
    </dgm:pt>
    <dgm:pt modelId="{92950912-6DC1-A44C-9483-E6A29086F63F}" type="sibTrans" cxnId="{49C86B92-373D-E842-A34F-B1838A989506}">
      <dgm:prSet/>
      <dgm:spPr/>
      <dgm:t>
        <a:bodyPr/>
        <a:lstStyle/>
        <a:p>
          <a:endParaRPr lang="it-IT"/>
        </a:p>
      </dgm:t>
    </dgm:pt>
    <dgm:pt modelId="{F8A7658B-4F85-CD4C-9652-FD12D4D5B1DA}">
      <dgm:prSet phldrT="[Testo]"/>
      <dgm:spPr/>
      <dgm:t>
        <a:bodyPr/>
        <a:lstStyle/>
        <a:p>
          <a:r>
            <a:rPr lang="it-IT" dirty="0" smtClean="0"/>
            <a:t>Repressione dell’opposizione</a:t>
          </a:r>
          <a:endParaRPr lang="it-IT" dirty="0"/>
        </a:p>
      </dgm:t>
    </dgm:pt>
    <dgm:pt modelId="{1DA1E846-8D1E-FD4D-9A97-83624B3BC54D}" type="parTrans" cxnId="{CA3D5310-29DF-CC4B-AF7A-9FCA5310D97A}">
      <dgm:prSet/>
      <dgm:spPr/>
      <dgm:t>
        <a:bodyPr/>
        <a:lstStyle/>
        <a:p>
          <a:endParaRPr lang="it-IT"/>
        </a:p>
      </dgm:t>
    </dgm:pt>
    <dgm:pt modelId="{EC3B5B5C-A073-104E-9720-F57B25A83D6A}" type="sibTrans" cxnId="{CA3D5310-29DF-CC4B-AF7A-9FCA5310D97A}">
      <dgm:prSet/>
      <dgm:spPr/>
      <dgm:t>
        <a:bodyPr/>
        <a:lstStyle/>
        <a:p>
          <a:endParaRPr lang="it-IT"/>
        </a:p>
      </dgm:t>
    </dgm:pt>
    <dgm:pt modelId="{095D620B-A2B0-E84D-B6C8-24F5460DC44E}" type="pres">
      <dgm:prSet presAssocID="{1D734CA8-01D7-824C-87F0-2FB2F5E012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435E074-8014-7048-8AB1-ED25E045C90D}" type="pres">
      <dgm:prSet presAssocID="{D2599524-B4FF-3748-BC22-C80B84630F14}" presName="boxAndChildren" presStyleCnt="0"/>
      <dgm:spPr/>
    </dgm:pt>
    <dgm:pt modelId="{66C796A7-EDD5-2342-A67D-B3158270D8CF}" type="pres">
      <dgm:prSet presAssocID="{D2599524-B4FF-3748-BC22-C80B84630F14}" presName="parentTextBox" presStyleLbl="node1" presStyleIdx="0" presStyleCnt="3"/>
      <dgm:spPr/>
      <dgm:t>
        <a:bodyPr/>
        <a:lstStyle/>
        <a:p>
          <a:endParaRPr lang="it-IT"/>
        </a:p>
      </dgm:t>
    </dgm:pt>
    <dgm:pt modelId="{7D5191CA-6A82-D34C-92B7-E7265A942C66}" type="pres">
      <dgm:prSet presAssocID="{D2599524-B4FF-3748-BC22-C80B84630F14}" presName="entireBox" presStyleLbl="node1" presStyleIdx="0" presStyleCnt="3"/>
      <dgm:spPr/>
      <dgm:t>
        <a:bodyPr/>
        <a:lstStyle/>
        <a:p>
          <a:endParaRPr lang="it-IT"/>
        </a:p>
      </dgm:t>
    </dgm:pt>
    <dgm:pt modelId="{A46C87EC-EC17-7A40-A97E-021FBE6D9E45}" type="pres">
      <dgm:prSet presAssocID="{D2599524-B4FF-3748-BC22-C80B84630F14}" presName="descendantBox" presStyleCnt="0"/>
      <dgm:spPr/>
    </dgm:pt>
    <dgm:pt modelId="{E259F145-3E89-194F-90DA-8F85E28F9419}" type="pres">
      <dgm:prSet presAssocID="{F912EF65-9F6D-FC46-97F5-D1F773274051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DE4368-2F7D-0142-9E6D-E6045E6D749B}" type="pres">
      <dgm:prSet presAssocID="{F8A7658B-4F85-CD4C-9652-FD12D4D5B1DA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9013B6-6C28-C340-BDF5-27BCECF219A1}" type="pres">
      <dgm:prSet presAssocID="{720BAD15-CE47-DB40-AB96-93F989BF60C3}" presName="sp" presStyleCnt="0"/>
      <dgm:spPr/>
    </dgm:pt>
    <dgm:pt modelId="{3D975606-CAFC-834C-86C6-CA44E0358428}" type="pres">
      <dgm:prSet presAssocID="{5325B8E0-7A32-D643-B46E-D9FF1EE7ADD1}" presName="arrowAndChildren" presStyleCnt="0"/>
      <dgm:spPr/>
    </dgm:pt>
    <dgm:pt modelId="{2983D322-A92F-2047-BB6B-62C07A2FC1BC}" type="pres">
      <dgm:prSet presAssocID="{5325B8E0-7A32-D643-B46E-D9FF1EE7ADD1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4B8F9FCE-3E55-8B45-B477-2535E2E9C1E3}" type="pres">
      <dgm:prSet presAssocID="{5325B8E0-7A32-D643-B46E-D9FF1EE7ADD1}" presName="arrow" presStyleLbl="node1" presStyleIdx="1" presStyleCnt="3"/>
      <dgm:spPr/>
      <dgm:t>
        <a:bodyPr/>
        <a:lstStyle/>
        <a:p>
          <a:endParaRPr lang="it-IT"/>
        </a:p>
      </dgm:t>
    </dgm:pt>
    <dgm:pt modelId="{F7E7656F-C24C-0540-9884-6E7AB1527E4D}" type="pres">
      <dgm:prSet presAssocID="{5325B8E0-7A32-D643-B46E-D9FF1EE7ADD1}" presName="descendantArrow" presStyleCnt="0"/>
      <dgm:spPr/>
    </dgm:pt>
    <dgm:pt modelId="{722F7F42-E5DE-EE4F-92A2-5052999A6D8D}" type="pres">
      <dgm:prSet presAssocID="{E1496791-CBDF-2C44-90CF-7C6F4647D656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C4F377-5CA5-7042-8E93-55119F03ABF4}" type="pres">
      <dgm:prSet presAssocID="{570887D3-AFEC-3E44-B6D0-A807C902B8F1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12B164-BF28-704E-874C-5614E18ADA7D}" type="pres">
      <dgm:prSet presAssocID="{941DE40D-10FA-8E48-918E-B2713F8CC3F5}" presName="sp" presStyleCnt="0"/>
      <dgm:spPr/>
    </dgm:pt>
    <dgm:pt modelId="{68542648-C2D4-6648-BF1A-951DA0C59B95}" type="pres">
      <dgm:prSet presAssocID="{3F5163B0-9F38-A84F-ADCD-3E1BC235A283}" presName="arrowAndChildren" presStyleCnt="0"/>
      <dgm:spPr/>
    </dgm:pt>
    <dgm:pt modelId="{D4D2AD85-A0EC-9749-9337-309D496AD0C3}" type="pres">
      <dgm:prSet presAssocID="{3F5163B0-9F38-A84F-ADCD-3E1BC235A283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BF997FC4-36EF-8546-A0CC-AC93A636E44E}" type="pres">
      <dgm:prSet presAssocID="{3F5163B0-9F38-A84F-ADCD-3E1BC235A283}" presName="arrow" presStyleLbl="node1" presStyleIdx="2" presStyleCnt="3"/>
      <dgm:spPr/>
      <dgm:t>
        <a:bodyPr/>
        <a:lstStyle/>
        <a:p>
          <a:endParaRPr lang="it-IT"/>
        </a:p>
      </dgm:t>
    </dgm:pt>
    <dgm:pt modelId="{106C90EA-C342-DE4B-927E-87F519D6CCF3}" type="pres">
      <dgm:prSet presAssocID="{3F5163B0-9F38-A84F-ADCD-3E1BC235A283}" presName="descendantArrow" presStyleCnt="0"/>
      <dgm:spPr/>
    </dgm:pt>
    <dgm:pt modelId="{C6572BF5-8707-734B-838F-167E7AD04366}" type="pres">
      <dgm:prSet presAssocID="{A36F1E2D-15EF-8342-A7E8-5246743EB986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D5EACE-FD05-9048-9F87-42D377996A33}" type="pres">
      <dgm:prSet presAssocID="{B7B4A32B-C2EA-5E4B-A48C-5087341B335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78E9173-6147-3C4B-98DD-4B0D36F1946A}" srcId="{1D734CA8-01D7-824C-87F0-2FB2F5E01236}" destId="{D2599524-B4FF-3748-BC22-C80B84630F14}" srcOrd="2" destOrd="0" parTransId="{847ACAC0-F8A5-114C-823C-7132D3B457BF}" sibTransId="{568614EA-ED95-7945-8D6D-3739AA9A8BCC}"/>
    <dgm:cxn modelId="{CA3D5310-29DF-CC4B-AF7A-9FCA5310D97A}" srcId="{D2599524-B4FF-3748-BC22-C80B84630F14}" destId="{F8A7658B-4F85-CD4C-9652-FD12D4D5B1DA}" srcOrd="1" destOrd="0" parTransId="{1DA1E846-8D1E-FD4D-9A97-83624B3BC54D}" sibTransId="{EC3B5B5C-A073-104E-9720-F57B25A83D6A}"/>
    <dgm:cxn modelId="{424979CA-9B7A-7D44-96EF-99B13A243443}" type="presOf" srcId="{D2599524-B4FF-3748-BC22-C80B84630F14}" destId="{7D5191CA-6A82-D34C-92B7-E7265A942C66}" srcOrd="1" destOrd="0" presId="urn:microsoft.com/office/officeart/2005/8/layout/process4"/>
    <dgm:cxn modelId="{931915A1-F406-D04B-B695-81F314FB321F}" type="presOf" srcId="{F8A7658B-4F85-CD4C-9652-FD12D4D5B1DA}" destId="{CFDE4368-2F7D-0142-9E6D-E6045E6D749B}" srcOrd="0" destOrd="0" presId="urn:microsoft.com/office/officeart/2005/8/layout/process4"/>
    <dgm:cxn modelId="{361FC402-4590-354C-8737-22DD20230B2B}" srcId="{5325B8E0-7A32-D643-B46E-D9FF1EE7ADD1}" destId="{570887D3-AFEC-3E44-B6D0-A807C902B8F1}" srcOrd="1" destOrd="0" parTransId="{80BB32E3-2FF8-334F-8665-C1D100F1701D}" sibTransId="{8E92CC7D-9CF9-194E-BB2D-49DD22960C54}"/>
    <dgm:cxn modelId="{65E4F910-CC0F-AF42-B90A-C0219702B42A}" type="presOf" srcId="{1D734CA8-01D7-824C-87F0-2FB2F5E01236}" destId="{095D620B-A2B0-E84D-B6C8-24F5460DC44E}" srcOrd="0" destOrd="0" presId="urn:microsoft.com/office/officeart/2005/8/layout/process4"/>
    <dgm:cxn modelId="{9105AB00-C08E-2B4D-830F-EB70D5D33A30}" srcId="{1D734CA8-01D7-824C-87F0-2FB2F5E01236}" destId="{3F5163B0-9F38-A84F-ADCD-3E1BC235A283}" srcOrd="0" destOrd="0" parTransId="{C8DBEBB0-8950-434C-B71E-930174C91E06}" sibTransId="{941DE40D-10FA-8E48-918E-B2713F8CC3F5}"/>
    <dgm:cxn modelId="{13AC5BEF-577C-6B47-BCDF-6F4D4ACF5EBE}" srcId="{3F5163B0-9F38-A84F-ADCD-3E1BC235A283}" destId="{A36F1E2D-15EF-8342-A7E8-5246743EB986}" srcOrd="0" destOrd="0" parTransId="{4EFA2AC5-6C42-5D49-A83A-F073B9160EE1}" sibTransId="{BC63B6CE-A521-FD4C-BBCF-E2A18AE6375B}"/>
    <dgm:cxn modelId="{F113A3D1-C13C-1A46-8F6D-E6DBC089ACDF}" type="presOf" srcId="{5325B8E0-7A32-D643-B46E-D9FF1EE7ADD1}" destId="{4B8F9FCE-3E55-8B45-B477-2535E2E9C1E3}" srcOrd="1" destOrd="0" presId="urn:microsoft.com/office/officeart/2005/8/layout/process4"/>
    <dgm:cxn modelId="{AD2FB7E6-BFD1-754A-9292-F08B446B2207}" type="presOf" srcId="{5325B8E0-7A32-D643-B46E-D9FF1EE7ADD1}" destId="{2983D322-A92F-2047-BB6B-62C07A2FC1BC}" srcOrd="0" destOrd="0" presId="urn:microsoft.com/office/officeart/2005/8/layout/process4"/>
    <dgm:cxn modelId="{88BE782A-8744-9D4D-9FE9-550D843EE7C7}" type="presOf" srcId="{F912EF65-9F6D-FC46-97F5-D1F773274051}" destId="{E259F145-3E89-194F-90DA-8F85E28F9419}" srcOrd="0" destOrd="0" presId="urn:microsoft.com/office/officeart/2005/8/layout/process4"/>
    <dgm:cxn modelId="{66006F85-D85E-5C41-BFAD-A01F333691B6}" type="presOf" srcId="{B7B4A32B-C2EA-5E4B-A48C-5087341B335F}" destId="{71D5EACE-FD05-9048-9F87-42D377996A33}" srcOrd="0" destOrd="0" presId="urn:microsoft.com/office/officeart/2005/8/layout/process4"/>
    <dgm:cxn modelId="{588D115D-0C37-3646-98CB-21BA50A77BF1}" srcId="{1D734CA8-01D7-824C-87F0-2FB2F5E01236}" destId="{5325B8E0-7A32-D643-B46E-D9FF1EE7ADD1}" srcOrd="1" destOrd="0" parTransId="{F75DF26A-A11D-5A42-B4E2-1FB53204CCD6}" sibTransId="{720BAD15-CE47-DB40-AB96-93F989BF60C3}"/>
    <dgm:cxn modelId="{68315399-1D45-054D-B174-53B82BD69E0F}" type="presOf" srcId="{570887D3-AFEC-3E44-B6D0-A807C902B8F1}" destId="{1DC4F377-5CA5-7042-8E93-55119F03ABF4}" srcOrd="0" destOrd="0" presId="urn:microsoft.com/office/officeart/2005/8/layout/process4"/>
    <dgm:cxn modelId="{F756E184-83C0-EA4A-A310-F63FE2E56AAF}" type="presOf" srcId="{3F5163B0-9F38-A84F-ADCD-3E1BC235A283}" destId="{D4D2AD85-A0EC-9749-9337-309D496AD0C3}" srcOrd="0" destOrd="0" presId="urn:microsoft.com/office/officeart/2005/8/layout/process4"/>
    <dgm:cxn modelId="{140C2DAE-79B2-5F44-92ED-24871894D3BC}" srcId="{3F5163B0-9F38-A84F-ADCD-3E1BC235A283}" destId="{B7B4A32B-C2EA-5E4B-A48C-5087341B335F}" srcOrd="1" destOrd="0" parTransId="{EF2CB751-212F-FC4F-92CB-CB8CA28126F8}" sibTransId="{679AACCD-BBC3-5845-8366-2B792C461B0A}"/>
    <dgm:cxn modelId="{5FFEB221-9744-3948-B15F-1089485ECEF4}" srcId="{5325B8E0-7A32-D643-B46E-D9FF1EE7ADD1}" destId="{E1496791-CBDF-2C44-90CF-7C6F4647D656}" srcOrd="0" destOrd="0" parTransId="{1D1EF17B-206A-B340-9868-7C25305B1914}" sibTransId="{AD581066-9740-A64A-B7C1-A75953C6248A}"/>
    <dgm:cxn modelId="{432C67C0-E2FE-2247-87BE-2B4419A600AC}" type="presOf" srcId="{E1496791-CBDF-2C44-90CF-7C6F4647D656}" destId="{722F7F42-E5DE-EE4F-92A2-5052999A6D8D}" srcOrd="0" destOrd="0" presId="urn:microsoft.com/office/officeart/2005/8/layout/process4"/>
    <dgm:cxn modelId="{D372E4AD-D22C-0F4A-BCAF-E75D98280670}" type="presOf" srcId="{A36F1E2D-15EF-8342-A7E8-5246743EB986}" destId="{C6572BF5-8707-734B-838F-167E7AD04366}" srcOrd="0" destOrd="0" presId="urn:microsoft.com/office/officeart/2005/8/layout/process4"/>
    <dgm:cxn modelId="{31D88854-0BE3-F74B-939D-7A27A9BE3E95}" type="presOf" srcId="{3F5163B0-9F38-A84F-ADCD-3E1BC235A283}" destId="{BF997FC4-36EF-8546-A0CC-AC93A636E44E}" srcOrd="1" destOrd="0" presId="urn:microsoft.com/office/officeart/2005/8/layout/process4"/>
    <dgm:cxn modelId="{252E90F9-7A70-B748-A1B8-110D65E031A4}" type="presOf" srcId="{D2599524-B4FF-3748-BC22-C80B84630F14}" destId="{66C796A7-EDD5-2342-A67D-B3158270D8CF}" srcOrd="0" destOrd="0" presId="urn:microsoft.com/office/officeart/2005/8/layout/process4"/>
    <dgm:cxn modelId="{49C86B92-373D-E842-A34F-B1838A989506}" srcId="{D2599524-B4FF-3748-BC22-C80B84630F14}" destId="{F912EF65-9F6D-FC46-97F5-D1F773274051}" srcOrd="0" destOrd="0" parTransId="{255703A4-5380-634C-B8F2-422443B183FE}" sibTransId="{92950912-6DC1-A44C-9483-E6A29086F63F}"/>
    <dgm:cxn modelId="{B47B061B-0AFA-C44D-A3A4-F34A85791510}" type="presParOf" srcId="{095D620B-A2B0-E84D-B6C8-24F5460DC44E}" destId="{3435E074-8014-7048-8AB1-ED25E045C90D}" srcOrd="0" destOrd="0" presId="urn:microsoft.com/office/officeart/2005/8/layout/process4"/>
    <dgm:cxn modelId="{F9D5C309-199E-4B48-84D0-CA7656BE11F6}" type="presParOf" srcId="{3435E074-8014-7048-8AB1-ED25E045C90D}" destId="{66C796A7-EDD5-2342-A67D-B3158270D8CF}" srcOrd="0" destOrd="0" presId="urn:microsoft.com/office/officeart/2005/8/layout/process4"/>
    <dgm:cxn modelId="{7F5DD876-03AF-DF4C-95B6-051291F593CC}" type="presParOf" srcId="{3435E074-8014-7048-8AB1-ED25E045C90D}" destId="{7D5191CA-6A82-D34C-92B7-E7265A942C66}" srcOrd="1" destOrd="0" presId="urn:microsoft.com/office/officeart/2005/8/layout/process4"/>
    <dgm:cxn modelId="{2349AF94-9979-5042-A382-E95FF66AC4CB}" type="presParOf" srcId="{3435E074-8014-7048-8AB1-ED25E045C90D}" destId="{A46C87EC-EC17-7A40-A97E-021FBE6D9E45}" srcOrd="2" destOrd="0" presId="urn:microsoft.com/office/officeart/2005/8/layout/process4"/>
    <dgm:cxn modelId="{D9EE4718-FCED-9745-B4D5-CFC4BEF49AC5}" type="presParOf" srcId="{A46C87EC-EC17-7A40-A97E-021FBE6D9E45}" destId="{E259F145-3E89-194F-90DA-8F85E28F9419}" srcOrd="0" destOrd="0" presId="urn:microsoft.com/office/officeart/2005/8/layout/process4"/>
    <dgm:cxn modelId="{DB673FF9-E04B-3B4D-A1A9-F5433432B655}" type="presParOf" srcId="{A46C87EC-EC17-7A40-A97E-021FBE6D9E45}" destId="{CFDE4368-2F7D-0142-9E6D-E6045E6D749B}" srcOrd="1" destOrd="0" presId="urn:microsoft.com/office/officeart/2005/8/layout/process4"/>
    <dgm:cxn modelId="{5BCE4167-6B6F-BF42-BC6E-0BF297E20404}" type="presParOf" srcId="{095D620B-A2B0-E84D-B6C8-24F5460DC44E}" destId="{DB9013B6-6C28-C340-BDF5-27BCECF219A1}" srcOrd="1" destOrd="0" presId="urn:microsoft.com/office/officeart/2005/8/layout/process4"/>
    <dgm:cxn modelId="{339B2506-7C64-0746-AC99-5053FFCB663D}" type="presParOf" srcId="{095D620B-A2B0-E84D-B6C8-24F5460DC44E}" destId="{3D975606-CAFC-834C-86C6-CA44E0358428}" srcOrd="2" destOrd="0" presId="urn:microsoft.com/office/officeart/2005/8/layout/process4"/>
    <dgm:cxn modelId="{5968AABC-8C9F-2642-938C-5709EC8AB243}" type="presParOf" srcId="{3D975606-CAFC-834C-86C6-CA44E0358428}" destId="{2983D322-A92F-2047-BB6B-62C07A2FC1BC}" srcOrd="0" destOrd="0" presId="urn:microsoft.com/office/officeart/2005/8/layout/process4"/>
    <dgm:cxn modelId="{466B325C-5F34-FB42-8519-4C6DFD650609}" type="presParOf" srcId="{3D975606-CAFC-834C-86C6-CA44E0358428}" destId="{4B8F9FCE-3E55-8B45-B477-2535E2E9C1E3}" srcOrd="1" destOrd="0" presId="urn:microsoft.com/office/officeart/2005/8/layout/process4"/>
    <dgm:cxn modelId="{84261F1A-81E5-3D4C-BCA9-AF06D98BD275}" type="presParOf" srcId="{3D975606-CAFC-834C-86C6-CA44E0358428}" destId="{F7E7656F-C24C-0540-9884-6E7AB1527E4D}" srcOrd="2" destOrd="0" presId="urn:microsoft.com/office/officeart/2005/8/layout/process4"/>
    <dgm:cxn modelId="{2F287941-29A6-DF42-BEBC-993BF24A774A}" type="presParOf" srcId="{F7E7656F-C24C-0540-9884-6E7AB1527E4D}" destId="{722F7F42-E5DE-EE4F-92A2-5052999A6D8D}" srcOrd="0" destOrd="0" presId="urn:microsoft.com/office/officeart/2005/8/layout/process4"/>
    <dgm:cxn modelId="{745E7C6C-1D63-524A-BE52-E85FC6E95B92}" type="presParOf" srcId="{F7E7656F-C24C-0540-9884-6E7AB1527E4D}" destId="{1DC4F377-5CA5-7042-8E93-55119F03ABF4}" srcOrd="1" destOrd="0" presId="urn:microsoft.com/office/officeart/2005/8/layout/process4"/>
    <dgm:cxn modelId="{30134B87-90F9-DC4B-9CE8-9AE257203855}" type="presParOf" srcId="{095D620B-A2B0-E84D-B6C8-24F5460DC44E}" destId="{F112B164-BF28-704E-874C-5614E18ADA7D}" srcOrd="3" destOrd="0" presId="urn:microsoft.com/office/officeart/2005/8/layout/process4"/>
    <dgm:cxn modelId="{4C4C6CC8-71FC-4946-A457-09B252BAFB54}" type="presParOf" srcId="{095D620B-A2B0-E84D-B6C8-24F5460DC44E}" destId="{68542648-C2D4-6648-BF1A-951DA0C59B95}" srcOrd="4" destOrd="0" presId="urn:microsoft.com/office/officeart/2005/8/layout/process4"/>
    <dgm:cxn modelId="{36E639B5-F41E-AF41-B76B-8147E832BE55}" type="presParOf" srcId="{68542648-C2D4-6648-BF1A-951DA0C59B95}" destId="{D4D2AD85-A0EC-9749-9337-309D496AD0C3}" srcOrd="0" destOrd="0" presId="urn:microsoft.com/office/officeart/2005/8/layout/process4"/>
    <dgm:cxn modelId="{534782D3-1971-0B4D-A3FE-25D9FF8442CA}" type="presParOf" srcId="{68542648-C2D4-6648-BF1A-951DA0C59B95}" destId="{BF997FC4-36EF-8546-A0CC-AC93A636E44E}" srcOrd="1" destOrd="0" presId="urn:microsoft.com/office/officeart/2005/8/layout/process4"/>
    <dgm:cxn modelId="{74A7F829-CFDD-8F48-A617-F1DC6569AB0B}" type="presParOf" srcId="{68542648-C2D4-6648-BF1A-951DA0C59B95}" destId="{106C90EA-C342-DE4B-927E-87F519D6CCF3}" srcOrd="2" destOrd="0" presId="urn:microsoft.com/office/officeart/2005/8/layout/process4"/>
    <dgm:cxn modelId="{5125B0A1-4642-134A-8258-787E227C4EA4}" type="presParOf" srcId="{106C90EA-C342-DE4B-927E-87F519D6CCF3}" destId="{C6572BF5-8707-734B-838F-167E7AD04366}" srcOrd="0" destOrd="0" presId="urn:microsoft.com/office/officeart/2005/8/layout/process4"/>
    <dgm:cxn modelId="{0413CBBD-ACF9-F044-B49D-3716C49478C6}" type="presParOf" srcId="{106C90EA-C342-DE4B-927E-87F519D6CCF3}" destId="{71D5EACE-FD05-9048-9F87-42D377996A3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167E16F-BEEE-FB44-9CBB-5B84209A022A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E92F1B3-E15F-1C42-8433-683CB1236156}">
      <dgm:prSet phldrT="[Testo]"/>
      <dgm:spPr/>
      <dgm:t>
        <a:bodyPr/>
        <a:lstStyle/>
        <a:p>
          <a:r>
            <a:rPr lang="it-IT" dirty="0" smtClean="0"/>
            <a:t>Secolarizzazione</a:t>
          </a:r>
          <a:endParaRPr lang="it-IT" dirty="0"/>
        </a:p>
      </dgm:t>
    </dgm:pt>
    <dgm:pt modelId="{2F4013D3-301C-FA4E-8CA8-2B17C5EB319F}" type="parTrans" cxnId="{182D0599-7575-0A4A-8008-0FFA969C5606}">
      <dgm:prSet/>
      <dgm:spPr/>
      <dgm:t>
        <a:bodyPr/>
        <a:lstStyle/>
        <a:p>
          <a:endParaRPr lang="it-IT"/>
        </a:p>
      </dgm:t>
    </dgm:pt>
    <dgm:pt modelId="{90A616F0-2C5F-0445-97A8-F2240C72172D}" type="sibTrans" cxnId="{182D0599-7575-0A4A-8008-0FFA969C5606}">
      <dgm:prSet/>
      <dgm:spPr/>
      <dgm:t>
        <a:bodyPr/>
        <a:lstStyle/>
        <a:p>
          <a:endParaRPr lang="it-IT"/>
        </a:p>
      </dgm:t>
    </dgm:pt>
    <dgm:pt modelId="{4F2E5A26-5167-F742-ADE5-AE971BC4B90E}">
      <dgm:prSet phldrT="[Testo]"/>
      <dgm:spPr/>
      <dgm:t>
        <a:bodyPr/>
        <a:lstStyle/>
        <a:p>
          <a:r>
            <a:rPr lang="it-IT" dirty="0" smtClean="0"/>
            <a:t>Nazionalismo</a:t>
          </a:r>
          <a:endParaRPr lang="it-IT" dirty="0"/>
        </a:p>
      </dgm:t>
    </dgm:pt>
    <dgm:pt modelId="{F5A2ECD6-C403-714E-8913-6DDB846D493E}" type="parTrans" cxnId="{47903C8B-7CE2-7440-BEB3-E09B561F2460}">
      <dgm:prSet/>
      <dgm:spPr/>
      <dgm:t>
        <a:bodyPr/>
        <a:lstStyle/>
        <a:p>
          <a:endParaRPr lang="it-IT"/>
        </a:p>
      </dgm:t>
    </dgm:pt>
    <dgm:pt modelId="{D281861F-FDDB-344B-9CDF-14AB25E8E26C}" type="sibTrans" cxnId="{47903C8B-7CE2-7440-BEB3-E09B561F2460}">
      <dgm:prSet/>
      <dgm:spPr/>
      <dgm:t>
        <a:bodyPr/>
        <a:lstStyle/>
        <a:p>
          <a:endParaRPr lang="it-IT"/>
        </a:p>
      </dgm:t>
    </dgm:pt>
    <dgm:pt modelId="{D1FF59AE-DD65-2C46-B32C-6FEDB434F30F}">
      <dgm:prSet phldrT="[Testo]"/>
      <dgm:spPr/>
      <dgm:t>
        <a:bodyPr/>
        <a:lstStyle/>
        <a:p>
          <a:r>
            <a:rPr lang="it-IT" dirty="0" smtClean="0"/>
            <a:t>Armeni</a:t>
          </a:r>
          <a:endParaRPr lang="it-IT" dirty="0"/>
        </a:p>
      </dgm:t>
    </dgm:pt>
    <dgm:pt modelId="{34E40BEA-B454-8844-8A9E-7130C6124BD0}" type="parTrans" cxnId="{010540F4-C75A-B842-9F6B-8276C5F7E63E}">
      <dgm:prSet/>
      <dgm:spPr/>
      <dgm:t>
        <a:bodyPr/>
        <a:lstStyle/>
        <a:p>
          <a:endParaRPr lang="it-IT"/>
        </a:p>
      </dgm:t>
    </dgm:pt>
    <dgm:pt modelId="{26AA52A3-325B-E945-A7AA-387E83E87EB2}" type="sibTrans" cxnId="{010540F4-C75A-B842-9F6B-8276C5F7E63E}">
      <dgm:prSet/>
      <dgm:spPr/>
      <dgm:t>
        <a:bodyPr/>
        <a:lstStyle/>
        <a:p>
          <a:endParaRPr lang="it-IT"/>
        </a:p>
      </dgm:t>
    </dgm:pt>
    <dgm:pt modelId="{1FE1F4F7-A818-CD4F-975C-3AF79108DBD9}">
      <dgm:prSet phldrT="[Testo]"/>
      <dgm:spPr/>
      <dgm:t>
        <a:bodyPr/>
        <a:lstStyle/>
        <a:p>
          <a:r>
            <a:rPr lang="it-IT" dirty="0" smtClean="0"/>
            <a:t>Curdi</a:t>
          </a:r>
          <a:endParaRPr lang="it-IT" dirty="0"/>
        </a:p>
      </dgm:t>
    </dgm:pt>
    <dgm:pt modelId="{40E5FD10-6767-AD47-BC0B-EF70C4FD3B27}" type="parTrans" cxnId="{52A00EE7-BA38-AE44-9BB5-9A93A384A74C}">
      <dgm:prSet/>
      <dgm:spPr/>
      <dgm:t>
        <a:bodyPr/>
        <a:lstStyle/>
        <a:p>
          <a:endParaRPr lang="it-IT"/>
        </a:p>
      </dgm:t>
    </dgm:pt>
    <dgm:pt modelId="{8AB514C2-A9E2-1240-A329-B1B54DC24860}" type="sibTrans" cxnId="{52A00EE7-BA38-AE44-9BB5-9A93A384A74C}">
      <dgm:prSet/>
      <dgm:spPr/>
      <dgm:t>
        <a:bodyPr/>
        <a:lstStyle/>
        <a:p>
          <a:endParaRPr lang="it-IT"/>
        </a:p>
      </dgm:t>
    </dgm:pt>
    <dgm:pt modelId="{1C0DA293-33FE-9140-B993-86F874C6ACC3}">
      <dgm:prSet phldrT="[Testo]"/>
      <dgm:spPr/>
      <dgm:t>
        <a:bodyPr/>
        <a:lstStyle/>
        <a:p>
          <a:r>
            <a:rPr lang="it-IT" dirty="0" smtClean="0"/>
            <a:t>Islamizzazione</a:t>
          </a:r>
          <a:endParaRPr lang="it-IT" dirty="0"/>
        </a:p>
      </dgm:t>
    </dgm:pt>
    <dgm:pt modelId="{67BAC4A0-0047-8943-B2AD-A41DC3F429B0}" type="parTrans" cxnId="{56EACB60-5E4E-1C43-9191-6EDE464A6DCA}">
      <dgm:prSet/>
      <dgm:spPr/>
      <dgm:t>
        <a:bodyPr/>
        <a:lstStyle/>
        <a:p>
          <a:endParaRPr lang="it-IT"/>
        </a:p>
      </dgm:t>
    </dgm:pt>
    <dgm:pt modelId="{115D526C-0895-DF4A-977E-05362AE62438}" type="sibTrans" cxnId="{56EACB60-5E4E-1C43-9191-6EDE464A6DCA}">
      <dgm:prSet/>
      <dgm:spPr/>
      <dgm:t>
        <a:bodyPr/>
        <a:lstStyle/>
        <a:p>
          <a:endParaRPr lang="it-IT"/>
        </a:p>
      </dgm:t>
    </dgm:pt>
    <dgm:pt modelId="{19A23986-ED2F-7C44-9795-F2E09A1D0C1A}">
      <dgm:prSet phldrT="[Testo]"/>
      <dgm:spPr/>
      <dgm:t>
        <a:bodyPr/>
        <a:lstStyle/>
        <a:p>
          <a:r>
            <a:rPr lang="it-IT" dirty="0" smtClean="0"/>
            <a:t>Media</a:t>
          </a:r>
          <a:endParaRPr lang="it-IT" dirty="0"/>
        </a:p>
      </dgm:t>
    </dgm:pt>
    <dgm:pt modelId="{2D557B40-3CC9-D942-B502-6D2996793BC5}" type="parTrans" cxnId="{EE32731B-E4F3-BE4F-89F7-7A5A28AA9FAC}">
      <dgm:prSet/>
      <dgm:spPr/>
      <dgm:t>
        <a:bodyPr/>
        <a:lstStyle/>
        <a:p>
          <a:endParaRPr lang="it-IT"/>
        </a:p>
      </dgm:t>
    </dgm:pt>
    <dgm:pt modelId="{C3B5493F-A9B5-5F4C-949F-9239B1229DFA}" type="sibTrans" cxnId="{EE32731B-E4F3-BE4F-89F7-7A5A28AA9FAC}">
      <dgm:prSet/>
      <dgm:spPr/>
      <dgm:t>
        <a:bodyPr/>
        <a:lstStyle/>
        <a:p>
          <a:endParaRPr lang="it-IT"/>
        </a:p>
      </dgm:t>
    </dgm:pt>
    <dgm:pt modelId="{DEE62EF2-F79C-B740-BC66-18A2BED30948}" type="pres">
      <dgm:prSet presAssocID="{8167E16F-BEEE-FB44-9CBB-5B84209A022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FD1C7FE3-3DB0-8646-A3A8-AE7D87736FCE}" type="pres">
      <dgm:prSet presAssocID="{4E92F1B3-E15F-1C42-8433-683CB1236156}" presName="vertOne" presStyleCnt="0"/>
      <dgm:spPr/>
    </dgm:pt>
    <dgm:pt modelId="{35160175-A07F-CD4F-BEE4-85149D75D75B}" type="pres">
      <dgm:prSet presAssocID="{4E92F1B3-E15F-1C42-8433-683CB123615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965595-285B-1540-B676-DA4847B4A1C1}" type="pres">
      <dgm:prSet presAssocID="{4E92F1B3-E15F-1C42-8433-683CB1236156}" presName="parTransOne" presStyleCnt="0"/>
      <dgm:spPr/>
    </dgm:pt>
    <dgm:pt modelId="{60E3380D-35DC-A743-9D98-131537E806C1}" type="pres">
      <dgm:prSet presAssocID="{4E92F1B3-E15F-1C42-8433-683CB1236156}" presName="horzOne" presStyleCnt="0"/>
      <dgm:spPr/>
    </dgm:pt>
    <dgm:pt modelId="{3DB11240-E038-3248-8401-1F34049D1101}" type="pres">
      <dgm:prSet presAssocID="{4F2E5A26-5167-F742-ADE5-AE971BC4B90E}" presName="vertTwo" presStyleCnt="0"/>
      <dgm:spPr/>
    </dgm:pt>
    <dgm:pt modelId="{6D466A81-5027-114F-B6E6-69732D36732E}" type="pres">
      <dgm:prSet presAssocID="{4F2E5A26-5167-F742-ADE5-AE971BC4B90E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083F7F7-807B-A24C-8E09-D2E7F219103B}" type="pres">
      <dgm:prSet presAssocID="{4F2E5A26-5167-F742-ADE5-AE971BC4B90E}" presName="parTransTwo" presStyleCnt="0"/>
      <dgm:spPr/>
    </dgm:pt>
    <dgm:pt modelId="{7234C9B8-99BC-2F40-856C-45BBBEF693DB}" type="pres">
      <dgm:prSet presAssocID="{4F2E5A26-5167-F742-ADE5-AE971BC4B90E}" presName="horzTwo" presStyleCnt="0"/>
      <dgm:spPr/>
    </dgm:pt>
    <dgm:pt modelId="{8002D424-3533-3443-B1A4-3AF6E3A79C76}" type="pres">
      <dgm:prSet presAssocID="{D1FF59AE-DD65-2C46-B32C-6FEDB434F30F}" presName="vertThree" presStyleCnt="0"/>
      <dgm:spPr/>
    </dgm:pt>
    <dgm:pt modelId="{9ABF05BD-61A2-584B-8A7F-F52D955A7A8D}" type="pres">
      <dgm:prSet presAssocID="{D1FF59AE-DD65-2C46-B32C-6FEDB434F30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E6C6780-FF60-1C46-A244-02FCF67A7829}" type="pres">
      <dgm:prSet presAssocID="{D1FF59AE-DD65-2C46-B32C-6FEDB434F30F}" presName="horzThree" presStyleCnt="0"/>
      <dgm:spPr/>
    </dgm:pt>
    <dgm:pt modelId="{965C54F3-04E8-904D-864D-BE3ADF4CB9C6}" type="pres">
      <dgm:prSet presAssocID="{26AA52A3-325B-E945-A7AA-387E83E87EB2}" presName="sibSpaceThree" presStyleCnt="0"/>
      <dgm:spPr/>
    </dgm:pt>
    <dgm:pt modelId="{D1712CCC-A311-664F-879C-07802D878EB9}" type="pres">
      <dgm:prSet presAssocID="{1FE1F4F7-A818-CD4F-975C-3AF79108DBD9}" presName="vertThree" presStyleCnt="0"/>
      <dgm:spPr/>
    </dgm:pt>
    <dgm:pt modelId="{CCBDBBE0-13B5-2143-9DB3-32EFBAF94AB7}" type="pres">
      <dgm:prSet presAssocID="{1FE1F4F7-A818-CD4F-975C-3AF79108DBD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4B04EE9-B831-574A-A3BE-EE144A2A7B4A}" type="pres">
      <dgm:prSet presAssocID="{1FE1F4F7-A818-CD4F-975C-3AF79108DBD9}" presName="horzThree" presStyleCnt="0"/>
      <dgm:spPr/>
    </dgm:pt>
    <dgm:pt modelId="{89E5D7D5-DF34-0946-A969-6B064F5393E2}" type="pres">
      <dgm:prSet presAssocID="{D281861F-FDDB-344B-9CDF-14AB25E8E26C}" presName="sibSpaceTwo" presStyleCnt="0"/>
      <dgm:spPr/>
    </dgm:pt>
    <dgm:pt modelId="{511867C1-B719-6845-8510-FBB99762374C}" type="pres">
      <dgm:prSet presAssocID="{1C0DA293-33FE-9140-B993-86F874C6ACC3}" presName="vertTwo" presStyleCnt="0"/>
      <dgm:spPr/>
    </dgm:pt>
    <dgm:pt modelId="{CB96537C-08BD-F04E-A56B-8D8143165692}" type="pres">
      <dgm:prSet presAssocID="{1C0DA293-33FE-9140-B993-86F874C6ACC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35FD4AD-1594-CA40-BB7C-C3A74E939071}" type="pres">
      <dgm:prSet presAssocID="{1C0DA293-33FE-9140-B993-86F874C6ACC3}" presName="parTransTwo" presStyleCnt="0"/>
      <dgm:spPr/>
    </dgm:pt>
    <dgm:pt modelId="{384AAA07-2A28-FA4D-9066-C33CA695C5E2}" type="pres">
      <dgm:prSet presAssocID="{1C0DA293-33FE-9140-B993-86F874C6ACC3}" presName="horzTwo" presStyleCnt="0"/>
      <dgm:spPr/>
    </dgm:pt>
    <dgm:pt modelId="{137D677D-47CF-544A-9943-BC808D80481C}" type="pres">
      <dgm:prSet presAssocID="{19A23986-ED2F-7C44-9795-F2E09A1D0C1A}" presName="vertThree" presStyleCnt="0"/>
      <dgm:spPr/>
    </dgm:pt>
    <dgm:pt modelId="{7C8C2C69-2F4B-0343-9809-44E3CA8871E5}" type="pres">
      <dgm:prSet presAssocID="{19A23986-ED2F-7C44-9795-F2E09A1D0C1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6BAFE5-1191-1446-A92B-519E1C5D1A2F}" type="pres">
      <dgm:prSet presAssocID="{19A23986-ED2F-7C44-9795-F2E09A1D0C1A}" presName="horzThree" presStyleCnt="0"/>
      <dgm:spPr/>
    </dgm:pt>
  </dgm:ptLst>
  <dgm:cxnLst>
    <dgm:cxn modelId="{182D0599-7575-0A4A-8008-0FFA969C5606}" srcId="{8167E16F-BEEE-FB44-9CBB-5B84209A022A}" destId="{4E92F1B3-E15F-1C42-8433-683CB1236156}" srcOrd="0" destOrd="0" parTransId="{2F4013D3-301C-FA4E-8CA8-2B17C5EB319F}" sibTransId="{90A616F0-2C5F-0445-97A8-F2240C72172D}"/>
    <dgm:cxn modelId="{AF53CD97-2963-0E4A-858A-40BBE89F2B25}" type="presOf" srcId="{19A23986-ED2F-7C44-9795-F2E09A1D0C1A}" destId="{7C8C2C69-2F4B-0343-9809-44E3CA8871E5}" srcOrd="0" destOrd="0" presId="urn:microsoft.com/office/officeart/2005/8/layout/hierarchy4"/>
    <dgm:cxn modelId="{FE0FBEFF-76A9-9644-BD43-AE43A1CCC907}" type="presOf" srcId="{4E92F1B3-E15F-1C42-8433-683CB1236156}" destId="{35160175-A07F-CD4F-BEE4-85149D75D75B}" srcOrd="0" destOrd="0" presId="urn:microsoft.com/office/officeart/2005/8/layout/hierarchy4"/>
    <dgm:cxn modelId="{52A00EE7-BA38-AE44-9BB5-9A93A384A74C}" srcId="{4F2E5A26-5167-F742-ADE5-AE971BC4B90E}" destId="{1FE1F4F7-A818-CD4F-975C-3AF79108DBD9}" srcOrd="1" destOrd="0" parTransId="{40E5FD10-6767-AD47-BC0B-EF70C4FD3B27}" sibTransId="{8AB514C2-A9E2-1240-A329-B1B54DC24860}"/>
    <dgm:cxn modelId="{75B7DBC0-6A97-0C49-AD32-E7A09C5C89DC}" type="presOf" srcId="{1FE1F4F7-A818-CD4F-975C-3AF79108DBD9}" destId="{CCBDBBE0-13B5-2143-9DB3-32EFBAF94AB7}" srcOrd="0" destOrd="0" presId="urn:microsoft.com/office/officeart/2005/8/layout/hierarchy4"/>
    <dgm:cxn modelId="{56EACB60-5E4E-1C43-9191-6EDE464A6DCA}" srcId="{4E92F1B3-E15F-1C42-8433-683CB1236156}" destId="{1C0DA293-33FE-9140-B993-86F874C6ACC3}" srcOrd="1" destOrd="0" parTransId="{67BAC4A0-0047-8943-B2AD-A41DC3F429B0}" sibTransId="{115D526C-0895-DF4A-977E-05362AE62438}"/>
    <dgm:cxn modelId="{607EBD17-08B6-4F47-8625-D8D7F657B05F}" type="presOf" srcId="{4F2E5A26-5167-F742-ADE5-AE971BC4B90E}" destId="{6D466A81-5027-114F-B6E6-69732D36732E}" srcOrd="0" destOrd="0" presId="urn:microsoft.com/office/officeart/2005/8/layout/hierarchy4"/>
    <dgm:cxn modelId="{FBB0BECE-4DF0-004C-8C43-891E802F6BF6}" type="presOf" srcId="{D1FF59AE-DD65-2C46-B32C-6FEDB434F30F}" destId="{9ABF05BD-61A2-584B-8A7F-F52D955A7A8D}" srcOrd="0" destOrd="0" presId="urn:microsoft.com/office/officeart/2005/8/layout/hierarchy4"/>
    <dgm:cxn modelId="{47903C8B-7CE2-7440-BEB3-E09B561F2460}" srcId="{4E92F1B3-E15F-1C42-8433-683CB1236156}" destId="{4F2E5A26-5167-F742-ADE5-AE971BC4B90E}" srcOrd="0" destOrd="0" parTransId="{F5A2ECD6-C403-714E-8913-6DDB846D493E}" sibTransId="{D281861F-FDDB-344B-9CDF-14AB25E8E26C}"/>
    <dgm:cxn modelId="{EE32731B-E4F3-BE4F-89F7-7A5A28AA9FAC}" srcId="{1C0DA293-33FE-9140-B993-86F874C6ACC3}" destId="{19A23986-ED2F-7C44-9795-F2E09A1D0C1A}" srcOrd="0" destOrd="0" parTransId="{2D557B40-3CC9-D942-B502-6D2996793BC5}" sibTransId="{C3B5493F-A9B5-5F4C-949F-9239B1229DFA}"/>
    <dgm:cxn modelId="{BE1C21D8-F53C-D645-8ECA-6DF46BAD081E}" type="presOf" srcId="{1C0DA293-33FE-9140-B993-86F874C6ACC3}" destId="{CB96537C-08BD-F04E-A56B-8D8143165692}" srcOrd="0" destOrd="0" presId="urn:microsoft.com/office/officeart/2005/8/layout/hierarchy4"/>
    <dgm:cxn modelId="{6FAA2565-092B-2942-A88A-760DCB4F9532}" type="presOf" srcId="{8167E16F-BEEE-FB44-9CBB-5B84209A022A}" destId="{DEE62EF2-F79C-B740-BC66-18A2BED30948}" srcOrd="0" destOrd="0" presId="urn:microsoft.com/office/officeart/2005/8/layout/hierarchy4"/>
    <dgm:cxn modelId="{010540F4-C75A-B842-9F6B-8276C5F7E63E}" srcId="{4F2E5A26-5167-F742-ADE5-AE971BC4B90E}" destId="{D1FF59AE-DD65-2C46-B32C-6FEDB434F30F}" srcOrd="0" destOrd="0" parTransId="{34E40BEA-B454-8844-8A9E-7130C6124BD0}" sibTransId="{26AA52A3-325B-E945-A7AA-387E83E87EB2}"/>
    <dgm:cxn modelId="{4DE9B077-D532-B541-B096-6380299A3703}" type="presParOf" srcId="{DEE62EF2-F79C-B740-BC66-18A2BED30948}" destId="{FD1C7FE3-3DB0-8646-A3A8-AE7D87736FCE}" srcOrd="0" destOrd="0" presId="urn:microsoft.com/office/officeart/2005/8/layout/hierarchy4"/>
    <dgm:cxn modelId="{02D00816-1F26-324F-8502-9CF29892196E}" type="presParOf" srcId="{FD1C7FE3-3DB0-8646-A3A8-AE7D87736FCE}" destId="{35160175-A07F-CD4F-BEE4-85149D75D75B}" srcOrd="0" destOrd="0" presId="urn:microsoft.com/office/officeart/2005/8/layout/hierarchy4"/>
    <dgm:cxn modelId="{4CE48E6C-EA4D-2C4E-884A-A6627144DDC0}" type="presParOf" srcId="{FD1C7FE3-3DB0-8646-A3A8-AE7D87736FCE}" destId="{BB965595-285B-1540-B676-DA4847B4A1C1}" srcOrd="1" destOrd="0" presId="urn:microsoft.com/office/officeart/2005/8/layout/hierarchy4"/>
    <dgm:cxn modelId="{042212D8-1BFF-634D-BDC4-2AA5896BB90C}" type="presParOf" srcId="{FD1C7FE3-3DB0-8646-A3A8-AE7D87736FCE}" destId="{60E3380D-35DC-A743-9D98-131537E806C1}" srcOrd="2" destOrd="0" presId="urn:microsoft.com/office/officeart/2005/8/layout/hierarchy4"/>
    <dgm:cxn modelId="{5F002D7E-609D-2644-9652-72A4A91BBA3B}" type="presParOf" srcId="{60E3380D-35DC-A743-9D98-131537E806C1}" destId="{3DB11240-E038-3248-8401-1F34049D1101}" srcOrd="0" destOrd="0" presId="urn:microsoft.com/office/officeart/2005/8/layout/hierarchy4"/>
    <dgm:cxn modelId="{520A2005-B467-544B-901A-0F5F779E1854}" type="presParOf" srcId="{3DB11240-E038-3248-8401-1F34049D1101}" destId="{6D466A81-5027-114F-B6E6-69732D36732E}" srcOrd="0" destOrd="0" presId="urn:microsoft.com/office/officeart/2005/8/layout/hierarchy4"/>
    <dgm:cxn modelId="{4DA5F573-FF13-0F42-B84F-39269B302A7B}" type="presParOf" srcId="{3DB11240-E038-3248-8401-1F34049D1101}" destId="{4083F7F7-807B-A24C-8E09-D2E7F219103B}" srcOrd="1" destOrd="0" presId="urn:microsoft.com/office/officeart/2005/8/layout/hierarchy4"/>
    <dgm:cxn modelId="{2A3B247D-11A1-F047-9306-8E1DE3724DAE}" type="presParOf" srcId="{3DB11240-E038-3248-8401-1F34049D1101}" destId="{7234C9B8-99BC-2F40-856C-45BBBEF693DB}" srcOrd="2" destOrd="0" presId="urn:microsoft.com/office/officeart/2005/8/layout/hierarchy4"/>
    <dgm:cxn modelId="{1777CAD5-C909-5E48-9156-189A6A67780A}" type="presParOf" srcId="{7234C9B8-99BC-2F40-856C-45BBBEF693DB}" destId="{8002D424-3533-3443-B1A4-3AF6E3A79C76}" srcOrd="0" destOrd="0" presId="urn:microsoft.com/office/officeart/2005/8/layout/hierarchy4"/>
    <dgm:cxn modelId="{73A21AAE-98B6-E242-9C59-0334B8A65807}" type="presParOf" srcId="{8002D424-3533-3443-B1A4-3AF6E3A79C76}" destId="{9ABF05BD-61A2-584B-8A7F-F52D955A7A8D}" srcOrd="0" destOrd="0" presId="urn:microsoft.com/office/officeart/2005/8/layout/hierarchy4"/>
    <dgm:cxn modelId="{22CC5D13-5368-8445-820D-994D72E649D6}" type="presParOf" srcId="{8002D424-3533-3443-B1A4-3AF6E3A79C76}" destId="{FE6C6780-FF60-1C46-A244-02FCF67A7829}" srcOrd="1" destOrd="0" presId="urn:microsoft.com/office/officeart/2005/8/layout/hierarchy4"/>
    <dgm:cxn modelId="{FB484F49-070C-FB47-9EF3-D4CDA5454972}" type="presParOf" srcId="{7234C9B8-99BC-2F40-856C-45BBBEF693DB}" destId="{965C54F3-04E8-904D-864D-BE3ADF4CB9C6}" srcOrd="1" destOrd="0" presId="urn:microsoft.com/office/officeart/2005/8/layout/hierarchy4"/>
    <dgm:cxn modelId="{6D831DA1-4A74-7D4C-BC8E-8494271D98B3}" type="presParOf" srcId="{7234C9B8-99BC-2F40-856C-45BBBEF693DB}" destId="{D1712CCC-A311-664F-879C-07802D878EB9}" srcOrd="2" destOrd="0" presId="urn:microsoft.com/office/officeart/2005/8/layout/hierarchy4"/>
    <dgm:cxn modelId="{6E02B865-3711-1B40-B2E5-254586FD6038}" type="presParOf" srcId="{D1712CCC-A311-664F-879C-07802D878EB9}" destId="{CCBDBBE0-13B5-2143-9DB3-32EFBAF94AB7}" srcOrd="0" destOrd="0" presId="urn:microsoft.com/office/officeart/2005/8/layout/hierarchy4"/>
    <dgm:cxn modelId="{FAE09A00-CFE0-054F-925E-50D915531F75}" type="presParOf" srcId="{D1712CCC-A311-664F-879C-07802D878EB9}" destId="{64B04EE9-B831-574A-A3BE-EE144A2A7B4A}" srcOrd="1" destOrd="0" presId="urn:microsoft.com/office/officeart/2005/8/layout/hierarchy4"/>
    <dgm:cxn modelId="{397E21E4-8B3C-1D4E-B877-0C8A49A7C59A}" type="presParOf" srcId="{60E3380D-35DC-A743-9D98-131537E806C1}" destId="{89E5D7D5-DF34-0946-A969-6B064F5393E2}" srcOrd="1" destOrd="0" presId="urn:microsoft.com/office/officeart/2005/8/layout/hierarchy4"/>
    <dgm:cxn modelId="{A9A0DE35-87C9-B645-A5E0-D572505A84EE}" type="presParOf" srcId="{60E3380D-35DC-A743-9D98-131537E806C1}" destId="{511867C1-B719-6845-8510-FBB99762374C}" srcOrd="2" destOrd="0" presId="urn:microsoft.com/office/officeart/2005/8/layout/hierarchy4"/>
    <dgm:cxn modelId="{C84AE6C1-8E0C-9243-BDC5-175E5269063F}" type="presParOf" srcId="{511867C1-B719-6845-8510-FBB99762374C}" destId="{CB96537C-08BD-F04E-A56B-8D8143165692}" srcOrd="0" destOrd="0" presId="urn:microsoft.com/office/officeart/2005/8/layout/hierarchy4"/>
    <dgm:cxn modelId="{DCDDA38B-903C-D249-B89A-CB8D0F93D0FF}" type="presParOf" srcId="{511867C1-B719-6845-8510-FBB99762374C}" destId="{335FD4AD-1594-CA40-BB7C-C3A74E939071}" srcOrd="1" destOrd="0" presId="urn:microsoft.com/office/officeart/2005/8/layout/hierarchy4"/>
    <dgm:cxn modelId="{AD29BD60-0F34-7E48-BE65-9CFBAC75CD05}" type="presParOf" srcId="{511867C1-B719-6845-8510-FBB99762374C}" destId="{384AAA07-2A28-FA4D-9066-C33CA695C5E2}" srcOrd="2" destOrd="0" presId="urn:microsoft.com/office/officeart/2005/8/layout/hierarchy4"/>
    <dgm:cxn modelId="{7ED5D516-8350-9642-A0F9-5A03A236C492}" type="presParOf" srcId="{384AAA07-2A28-FA4D-9066-C33CA695C5E2}" destId="{137D677D-47CF-544A-9943-BC808D80481C}" srcOrd="0" destOrd="0" presId="urn:microsoft.com/office/officeart/2005/8/layout/hierarchy4"/>
    <dgm:cxn modelId="{0F4A99E3-5463-E748-8869-55DF6A13E20E}" type="presParOf" srcId="{137D677D-47CF-544A-9943-BC808D80481C}" destId="{7C8C2C69-2F4B-0343-9809-44E3CA8871E5}" srcOrd="0" destOrd="0" presId="urn:microsoft.com/office/officeart/2005/8/layout/hierarchy4"/>
    <dgm:cxn modelId="{FA38A8F8-C0ED-C648-BC92-BE7AC02BEA2C}" type="presParOf" srcId="{137D677D-47CF-544A-9943-BC808D80481C}" destId="{DC6BAFE5-1191-1446-A92B-519E1C5D1A2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9057734-C87C-864E-A531-1AD54AF9BDB6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85A88D0-D16B-D546-8CD1-8DFF2D46C2D2}">
      <dgm:prSet phldrT="[Testo]"/>
      <dgm:spPr/>
      <dgm:t>
        <a:bodyPr/>
        <a:lstStyle/>
        <a:p>
          <a:r>
            <a:rPr lang="it-IT" dirty="0" smtClean="0"/>
            <a:t>Legge</a:t>
          </a:r>
          <a:endParaRPr lang="it-IT" dirty="0"/>
        </a:p>
      </dgm:t>
    </dgm:pt>
    <dgm:pt modelId="{FF071B6A-26C7-D746-A012-EC74E86B7E25}" type="parTrans" cxnId="{09E5211B-84B8-D447-9E98-9DA480A655AE}">
      <dgm:prSet/>
      <dgm:spPr/>
      <dgm:t>
        <a:bodyPr/>
        <a:lstStyle/>
        <a:p>
          <a:endParaRPr lang="it-IT"/>
        </a:p>
      </dgm:t>
    </dgm:pt>
    <dgm:pt modelId="{6A4CDBC3-BD19-124A-9177-1B4B61946FA0}" type="sibTrans" cxnId="{09E5211B-84B8-D447-9E98-9DA480A655AE}">
      <dgm:prSet/>
      <dgm:spPr/>
      <dgm:t>
        <a:bodyPr/>
        <a:lstStyle/>
        <a:p>
          <a:endParaRPr lang="it-IT"/>
        </a:p>
      </dgm:t>
    </dgm:pt>
    <dgm:pt modelId="{615FA82A-CE1F-F94B-A834-9FB1469FFA58}">
      <dgm:prSet phldrT="[Testo]"/>
      <dgm:spPr/>
      <dgm:t>
        <a:bodyPr/>
        <a:lstStyle/>
        <a:p>
          <a:r>
            <a:rPr lang="it-IT" dirty="0" smtClean="0"/>
            <a:t>Eguaglianza secondo la costituzione dal 2005</a:t>
          </a:r>
          <a:endParaRPr lang="it-IT" dirty="0"/>
        </a:p>
      </dgm:t>
    </dgm:pt>
    <dgm:pt modelId="{CF15F7BD-4053-774F-A018-330DF4ADDB45}" type="parTrans" cxnId="{C2A35B0D-4168-4241-8D00-264DEFCCA183}">
      <dgm:prSet/>
      <dgm:spPr/>
      <dgm:t>
        <a:bodyPr/>
        <a:lstStyle/>
        <a:p>
          <a:endParaRPr lang="it-IT"/>
        </a:p>
      </dgm:t>
    </dgm:pt>
    <dgm:pt modelId="{452DB407-E27D-D940-ADE0-3E6B2B8C44A2}" type="sibTrans" cxnId="{C2A35B0D-4168-4241-8D00-264DEFCCA183}">
      <dgm:prSet/>
      <dgm:spPr/>
      <dgm:t>
        <a:bodyPr/>
        <a:lstStyle/>
        <a:p>
          <a:endParaRPr lang="it-IT"/>
        </a:p>
      </dgm:t>
    </dgm:pt>
    <dgm:pt modelId="{B7B56D6E-6EDB-7C41-BD33-D66FC1FD26B8}">
      <dgm:prSet phldrT="[Testo]"/>
      <dgm:spPr/>
      <dgm:t>
        <a:bodyPr/>
        <a:lstStyle/>
        <a:p>
          <a:r>
            <a:rPr lang="it-IT" dirty="0" smtClean="0"/>
            <a:t>Modernizzazione (divieto del velo) v. islamizzazione</a:t>
          </a:r>
          <a:endParaRPr lang="it-IT" dirty="0"/>
        </a:p>
      </dgm:t>
    </dgm:pt>
    <dgm:pt modelId="{8A2E8DB3-5C9F-5940-B47D-590E3FEBF0B0}" type="parTrans" cxnId="{AFEE2266-9FCD-E246-AE20-FC887BD8E9BF}">
      <dgm:prSet/>
      <dgm:spPr/>
      <dgm:t>
        <a:bodyPr/>
        <a:lstStyle/>
        <a:p>
          <a:endParaRPr lang="it-IT"/>
        </a:p>
      </dgm:t>
    </dgm:pt>
    <dgm:pt modelId="{55CFF081-2175-A642-8F2F-06610969FB84}" type="sibTrans" cxnId="{AFEE2266-9FCD-E246-AE20-FC887BD8E9BF}">
      <dgm:prSet/>
      <dgm:spPr/>
      <dgm:t>
        <a:bodyPr/>
        <a:lstStyle/>
        <a:p>
          <a:endParaRPr lang="it-IT"/>
        </a:p>
      </dgm:t>
    </dgm:pt>
    <dgm:pt modelId="{15F7886A-C07D-064E-9FCF-97DED076632A}">
      <dgm:prSet phldrT="[Testo]"/>
      <dgm:spPr/>
      <dgm:t>
        <a:bodyPr/>
        <a:lstStyle/>
        <a:p>
          <a:r>
            <a:rPr lang="it-IT" dirty="0" smtClean="0"/>
            <a:t>Miglioramenti</a:t>
          </a:r>
          <a:endParaRPr lang="it-IT" dirty="0"/>
        </a:p>
      </dgm:t>
    </dgm:pt>
    <dgm:pt modelId="{6F564D33-AA69-C44E-AD49-C3A955BC3597}" type="parTrans" cxnId="{F2BC2F51-FCDE-6344-B049-884A068CF83F}">
      <dgm:prSet/>
      <dgm:spPr/>
      <dgm:t>
        <a:bodyPr/>
        <a:lstStyle/>
        <a:p>
          <a:endParaRPr lang="it-IT"/>
        </a:p>
      </dgm:t>
    </dgm:pt>
    <dgm:pt modelId="{58F55803-D06A-C540-9A07-29EEF560C066}" type="sibTrans" cxnId="{F2BC2F51-FCDE-6344-B049-884A068CF83F}">
      <dgm:prSet/>
      <dgm:spPr/>
      <dgm:t>
        <a:bodyPr/>
        <a:lstStyle/>
        <a:p>
          <a:endParaRPr lang="it-IT"/>
        </a:p>
      </dgm:t>
    </dgm:pt>
    <dgm:pt modelId="{198B4CF3-E331-C644-BB98-FF6AAF4ACC73}">
      <dgm:prSet phldrT="[Testo]"/>
      <dgm:spPr/>
      <dgm:t>
        <a:bodyPr/>
        <a:lstStyle/>
        <a:p>
          <a:r>
            <a:rPr lang="it-IT" dirty="0" smtClean="0"/>
            <a:t>Donne nella ricerca, giudici, medici imprenditrici</a:t>
          </a:r>
          <a:endParaRPr lang="it-IT" dirty="0"/>
        </a:p>
      </dgm:t>
    </dgm:pt>
    <dgm:pt modelId="{23FC61AF-F1D3-3F44-BEA5-D97D9943D022}" type="parTrans" cxnId="{743E8FF3-06BC-2344-B346-80A0CB0DD814}">
      <dgm:prSet/>
      <dgm:spPr/>
      <dgm:t>
        <a:bodyPr/>
        <a:lstStyle/>
        <a:p>
          <a:endParaRPr lang="it-IT"/>
        </a:p>
      </dgm:t>
    </dgm:pt>
    <dgm:pt modelId="{6533A367-4B8B-074E-AC8A-7D6A277CC2BD}" type="sibTrans" cxnId="{743E8FF3-06BC-2344-B346-80A0CB0DD814}">
      <dgm:prSet/>
      <dgm:spPr/>
      <dgm:t>
        <a:bodyPr/>
        <a:lstStyle/>
        <a:p>
          <a:endParaRPr lang="it-IT"/>
        </a:p>
      </dgm:t>
    </dgm:pt>
    <dgm:pt modelId="{F136B1EA-161E-1541-85FA-46A4287A7BDD}">
      <dgm:prSet phldrT="[Testo]"/>
      <dgm:spPr/>
      <dgm:t>
        <a:bodyPr/>
        <a:lstStyle/>
        <a:p>
          <a:r>
            <a:rPr lang="it-IT" dirty="0" smtClean="0"/>
            <a:t>Movimento femminista dagli anni ‘80</a:t>
          </a:r>
          <a:endParaRPr lang="it-IT" dirty="0"/>
        </a:p>
      </dgm:t>
    </dgm:pt>
    <dgm:pt modelId="{92AC7768-08CF-5947-B017-C79CBFDE7CFE}" type="parTrans" cxnId="{A22CB21E-1A10-0447-9272-5D47D66DA1B8}">
      <dgm:prSet/>
      <dgm:spPr/>
      <dgm:t>
        <a:bodyPr/>
        <a:lstStyle/>
        <a:p>
          <a:endParaRPr lang="it-IT"/>
        </a:p>
      </dgm:t>
    </dgm:pt>
    <dgm:pt modelId="{55196359-8357-1B42-AD81-74161AA76AAC}" type="sibTrans" cxnId="{A22CB21E-1A10-0447-9272-5D47D66DA1B8}">
      <dgm:prSet/>
      <dgm:spPr/>
      <dgm:t>
        <a:bodyPr/>
        <a:lstStyle/>
        <a:p>
          <a:endParaRPr lang="it-IT"/>
        </a:p>
      </dgm:t>
    </dgm:pt>
    <dgm:pt modelId="{2F29B909-C323-E643-A0BD-2DE427890F2B}">
      <dgm:prSet phldrT="[Testo]"/>
      <dgm:spPr/>
      <dgm:t>
        <a:bodyPr/>
        <a:lstStyle/>
        <a:p>
          <a:r>
            <a:rPr lang="it-IT" dirty="0" smtClean="0"/>
            <a:t>Tradizione</a:t>
          </a:r>
          <a:endParaRPr lang="it-IT" dirty="0"/>
        </a:p>
      </dgm:t>
    </dgm:pt>
    <dgm:pt modelId="{E398D97D-62A8-7244-B5D4-413D03967650}" type="parTrans" cxnId="{018C4323-45C4-A946-97BB-3D3A18303785}">
      <dgm:prSet/>
      <dgm:spPr/>
      <dgm:t>
        <a:bodyPr/>
        <a:lstStyle/>
        <a:p>
          <a:endParaRPr lang="it-IT"/>
        </a:p>
      </dgm:t>
    </dgm:pt>
    <dgm:pt modelId="{653202BE-2738-6945-B7D8-69003CD66831}" type="sibTrans" cxnId="{018C4323-45C4-A946-97BB-3D3A18303785}">
      <dgm:prSet/>
      <dgm:spPr/>
      <dgm:t>
        <a:bodyPr/>
        <a:lstStyle/>
        <a:p>
          <a:endParaRPr lang="it-IT"/>
        </a:p>
      </dgm:t>
    </dgm:pt>
    <dgm:pt modelId="{DB3213CE-F5AB-864D-95A6-4EFC3E8772C1}">
      <dgm:prSet phldrT="[Testo]"/>
      <dgm:spPr/>
      <dgm:t>
        <a:bodyPr/>
        <a:lstStyle/>
        <a:p>
          <a:r>
            <a:rPr lang="it-IT" dirty="0" smtClean="0"/>
            <a:t>Violenza contro le donne (crimini sessuali, omicidi d’onore)</a:t>
          </a:r>
          <a:endParaRPr lang="it-IT" dirty="0"/>
        </a:p>
      </dgm:t>
    </dgm:pt>
    <dgm:pt modelId="{C985C121-F5BE-4D45-96BA-0AE26655BE90}" type="parTrans" cxnId="{D7C2D041-DB8C-2F4C-A85F-3D04D3FAC811}">
      <dgm:prSet/>
      <dgm:spPr/>
      <dgm:t>
        <a:bodyPr/>
        <a:lstStyle/>
        <a:p>
          <a:endParaRPr lang="it-IT"/>
        </a:p>
      </dgm:t>
    </dgm:pt>
    <dgm:pt modelId="{93DC9B36-B6E7-BA4A-97C1-9F28BA048766}" type="sibTrans" cxnId="{D7C2D041-DB8C-2F4C-A85F-3D04D3FAC811}">
      <dgm:prSet/>
      <dgm:spPr/>
      <dgm:t>
        <a:bodyPr/>
        <a:lstStyle/>
        <a:p>
          <a:endParaRPr lang="it-IT"/>
        </a:p>
      </dgm:t>
    </dgm:pt>
    <dgm:pt modelId="{35495F41-FC4E-9B49-B3D9-72F8DB1A8822}">
      <dgm:prSet phldrT="[Testo]"/>
      <dgm:spPr/>
      <dgm:t>
        <a:bodyPr/>
        <a:lstStyle/>
        <a:p>
          <a:r>
            <a:rPr lang="it-IT" dirty="0" smtClean="0"/>
            <a:t>Ruolo tradizionale della donna nella società</a:t>
          </a:r>
          <a:endParaRPr lang="it-IT" dirty="0"/>
        </a:p>
      </dgm:t>
    </dgm:pt>
    <dgm:pt modelId="{ED0E3C84-0432-D340-AC32-6FFFD59A0C5B}" type="parTrans" cxnId="{54B98EA4-0263-1A49-A776-5BA0DEDDE722}">
      <dgm:prSet/>
      <dgm:spPr/>
      <dgm:t>
        <a:bodyPr/>
        <a:lstStyle/>
        <a:p>
          <a:endParaRPr lang="it-IT"/>
        </a:p>
      </dgm:t>
    </dgm:pt>
    <dgm:pt modelId="{AA06DF06-CC67-2941-827C-9758F44AEC22}" type="sibTrans" cxnId="{54B98EA4-0263-1A49-A776-5BA0DEDDE722}">
      <dgm:prSet/>
      <dgm:spPr/>
      <dgm:t>
        <a:bodyPr/>
        <a:lstStyle/>
        <a:p>
          <a:endParaRPr lang="it-IT"/>
        </a:p>
      </dgm:t>
    </dgm:pt>
    <dgm:pt modelId="{76A22B85-F859-F94C-B9DF-9EB568B559F0}" type="pres">
      <dgm:prSet presAssocID="{B9057734-C87C-864E-A531-1AD54AF9BDB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48CA538-4B23-2740-B963-5CE60DCB4AD5}" type="pres">
      <dgm:prSet presAssocID="{385A88D0-D16B-D546-8CD1-8DFF2D46C2D2}" presName="compNode" presStyleCnt="0"/>
      <dgm:spPr/>
    </dgm:pt>
    <dgm:pt modelId="{40AD71A4-B170-1D4A-B850-3B1350D23A56}" type="pres">
      <dgm:prSet presAssocID="{385A88D0-D16B-D546-8CD1-8DFF2D46C2D2}" presName="aNode" presStyleLbl="bgShp" presStyleIdx="0" presStyleCnt="3"/>
      <dgm:spPr/>
      <dgm:t>
        <a:bodyPr/>
        <a:lstStyle/>
        <a:p>
          <a:endParaRPr lang="it-IT"/>
        </a:p>
      </dgm:t>
    </dgm:pt>
    <dgm:pt modelId="{4D78FB4A-5A82-7A45-91D6-5B365B1906DB}" type="pres">
      <dgm:prSet presAssocID="{385A88D0-D16B-D546-8CD1-8DFF2D46C2D2}" presName="textNode" presStyleLbl="bgShp" presStyleIdx="0" presStyleCnt="3"/>
      <dgm:spPr/>
      <dgm:t>
        <a:bodyPr/>
        <a:lstStyle/>
        <a:p>
          <a:endParaRPr lang="it-IT"/>
        </a:p>
      </dgm:t>
    </dgm:pt>
    <dgm:pt modelId="{75ABABDE-2914-614A-A945-2020D5E10471}" type="pres">
      <dgm:prSet presAssocID="{385A88D0-D16B-D546-8CD1-8DFF2D46C2D2}" presName="compChildNode" presStyleCnt="0"/>
      <dgm:spPr/>
    </dgm:pt>
    <dgm:pt modelId="{5726F072-5A79-BE4F-8801-AFBC3115CCB2}" type="pres">
      <dgm:prSet presAssocID="{385A88D0-D16B-D546-8CD1-8DFF2D46C2D2}" presName="theInnerList" presStyleCnt="0"/>
      <dgm:spPr/>
    </dgm:pt>
    <dgm:pt modelId="{AFB33BE1-9E88-CA4B-98CF-A4201E84DFAF}" type="pres">
      <dgm:prSet presAssocID="{615FA82A-CE1F-F94B-A834-9FB1469FFA58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53971E-070A-5A44-9A91-409E8F30256C}" type="pres">
      <dgm:prSet presAssocID="{615FA82A-CE1F-F94B-A834-9FB1469FFA58}" presName="aSpace2" presStyleCnt="0"/>
      <dgm:spPr/>
    </dgm:pt>
    <dgm:pt modelId="{135DD2FE-FE5F-2F41-959D-72C0FE586F18}" type="pres">
      <dgm:prSet presAssocID="{B7B56D6E-6EDB-7C41-BD33-D66FC1FD26B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91282E-0126-D54F-9AFA-1494AC018820}" type="pres">
      <dgm:prSet presAssocID="{385A88D0-D16B-D546-8CD1-8DFF2D46C2D2}" presName="aSpace" presStyleCnt="0"/>
      <dgm:spPr/>
    </dgm:pt>
    <dgm:pt modelId="{3A2F0DCD-D017-2D4B-9CD3-52816B7AD599}" type="pres">
      <dgm:prSet presAssocID="{15F7886A-C07D-064E-9FCF-97DED076632A}" presName="compNode" presStyleCnt="0"/>
      <dgm:spPr/>
    </dgm:pt>
    <dgm:pt modelId="{41903C45-8E56-ED49-97CC-1D6CEE83547D}" type="pres">
      <dgm:prSet presAssocID="{15F7886A-C07D-064E-9FCF-97DED076632A}" presName="aNode" presStyleLbl="bgShp" presStyleIdx="1" presStyleCnt="3"/>
      <dgm:spPr/>
      <dgm:t>
        <a:bodyPr/>
        <a:lstStyle/>
        <a:p>
          <a:endParaRPr lang="it-IT"/>
        </a:p>
      </dgm:t>
    </dgm:pt>
    <dgm:pt modelId="{93190ED8-1AEB-F44F-B6A1-D6A603B10B8F}" type="pres">
      <dgm:prSet presAssocID="{15F7886A-C07D-064E-9FCF-97DED076632A}" presName="textNode" presStyleLbl="bgShp" presStyleIdx="1" presStyleCnt="3"/>
      <dgm:spPr/>
      <dgm:t>
        <a:bodyPr/>
        <a:lstStyle/>
        <a:p>
          <a:endParaRPr lang="it-IT"/>
        </a:p>
      </dgm:t>
    </dgm:pt>
    <dgm:pt modelId="{B53B25BC-DAE4-1C49-A00B-B6102706C89E}" type="pres">
      <dgm:prSet presAssocID="{15F7886A-C07D-064E-9FCF-97DED076632A}" presName="compChildNode" presStyleCnt="0"/>
      <dgm:spPr/>
    </dgm:pt>
    <dgm:pt modelId="{00301758-3EA9-9846-8E5D-9889213DAB9B}" type="pres">
      <dgm:prSet presAssocID="{15F7886A-C07D-064E-9FCF-97DED076632A}" presName="theInnerList" presStyleCnt="0"/>
      <dgm:spPr/>
    </dgm:pt>
    <dgm:pt modelId="{D63B4359-152B-9A46-B1D9-F593302AA694}" type="pres">
      <dgm:prSet presAssocID="{198B4CF3-E331-C644-BB98-FF6AAF4ACC7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3D1229-E6FD-0142-B670-E29F2957F15A}" type="pres">
      <dgm:prSet presAssocID="{198B4CF3-E331-C644-BB98-FF6AAF4ACC73}" presName="aSpace2" presStyleCnt="0"/>
      <dgm:spPr/>
    </dgm:pt>
    <dgm:pt modelId="{50C865B9-C36D-DE40-AEB4-6ED067AE3CBA}" type="pres">
      <dgm:prSet presAssocID="{F136B1EA-161E-1541-85FA-46A4287A7BDD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2C2625-E2F5-174A-B4A1-B95BE72EED67}" type="pres">
      <dgm:prSet presAssocID="{15F7886A-C07D-064E-9FCF-97DED076632A}" presName="aSpace" presStyleCnt="0"/>
      <dgm:spPr/>
    </dgm:pt>
    <dgm:pt modelId="{98EACEFB-22AD-9C47-AF57-D0308E734320}" type="pres">
      <dgm:prSet presAssocID="{2F29B909-C323-E643-A0BD-2DE427890F2B}" presName="compNode" presStyleCnt="0"/>
      <dgm:spPr/>
    </dgm:pt>
    <dgm:pt modelId="{E9000C49-6C9C-3148-B37D-7E41E3799071}" type="pres">
      <dgm:prSet presAssocID="{2F29B909-C323-E643-A0BD-2DE427890F2B}" presName="aNode" presStyleLbl="bgShp" presStyleIdx="2" presStyleCnt="3"/>
      <dgm:spPr/>
      <dgm:t>
        <a:bodyPr/>
        <a:lstStyle/>
        <a:p>
          <a:endParaRPr lang="it-IT"/>
        </a:p>
      </dgm:t>
    </dgm:pt>
    <dgm:pt modelId="{EF4E1504-9662-E042-AA40-4335E15CB68D}" type="pres">
      <dgm:prSet presAssocID="{2F29B909-C323-E643-A0BD-2DE427890F2B}" presName="textNode" presStyleLbl="bgShp" presStyleIdx="2" presStyleCnt="3"/>
      <dgm:spPr/>
      <dgm:t>
        <a:bodyPr/>
        <a:lstStyle/>
        <a:p>
          <a:endParaRPr lang="it-IT"/>
        </a:p>
      </dgm:t>
    </dgm:pt>
    <dgm:pt modelId="{9D0BAF7D-A571-E244-BEF9-34482CCFD343}" type="pres">
      <dgm:prSet presAssocID="{2F29B909-C323-E643-A0BD-2DE427890F2B}" presName="compChildNode" presStyleCnt="0"/>
      <dgm:spPr/>
    </dgm:pt>
    <dgm:pt modelId="{79DA73F3-33F3-E24B-A8AB-A790C6E00885}" type="pres">
      <dgm:prSet presAssocID="{2F29B909-C323-E643-A0BD-2DE427890F2B}" presName="theInnerList" presStyleCnt="0"/>
      <dgm:spPr/>
    </dgm:pt>
    <dgm:pt modelId="{D0B0E034-C0BD-574E-A96E-24876A95D73F}" type="pres">
      <dgm:prSet presAssocID="{DB3213CE-F5AB-864D-95A6-4EFC3E8772C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F7F43D-FDF3-EE4C-86FC-4EE2881BA426}" type="pres">
      <dgm:prSet presAssocID="{DB3213CE-F5AB-864D-95A6-4EFC3E8772C1}" presName="aSpace2" presStyleCnt="0"/>
      <dgm:spPr/>
    </dgm:pt>
    <dgm:pt modelId="{6EBD5722-C4ED-BB44-8247-D74B546723AE}" type="pres">
      <dgm:prSet presAssocID="{35495F41-FC4E-9B49-B3D9-72F8DB1A8822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FEE2266-9FCD-E246-AE20-FC887BD8E9BF}" srcId="{385A88D0-D16B-D546-8CD1-8DFF2D46C2D2}" destId="{B7B56D6E-6EDB-7C41-BD33-D66FC1FD26B8}" srcOrd="1" destOrd="0" parTransId="{8A2E8DB3-5C9F-5940-B47D-590E3FEBF0B0}" sibTransId="{55CFF081-2175-A642-8F2F-06610969FB84}"/>
    <dgm:cxn modelId="{316EB1E2-ABA4-D647-BD1E-B02CD9D208C0}" type="presOf" srcId="{2F29B909-C323-E643-A0BD-2DE427890F2B}" destId="{EF4E1504-9662-E042-AA40-4335E15CB68D}" srcOrd="1" destOrd="0" presId="urn:microsoft.com/office/officeart/2005/8/layout/lProcess2"/>
    <dgm:cxn modelId="{A5003CD1-EB46-3C4E-802D-4A63695E004D}" type="presOf" srcId="{DB3213CE-F5AB-864D-95A6-4EFC3E8772C1}" destId="{D0B0E034-C0BD-574E-A96E-24876A95D73F}" srcOrd="0" destOrd="0" presId="urn:microsoft.com/office/officeart/2005/8/layout/lProcess2"/>
    <dgm:cxn modelId="{74E5DCB1-480B-C747-B9DE-53873BAC73F8}" type="presOf" srcId="{B9057734-C87C-864E-A531-1AD54AF9BDB6}" destId="{76A22B85-F859-F94C-B9DF-9EB568B559F0}" srcOrd="0" destOrd="0" presId="urn:microsoft.com/office/officeart/2005/8/layout/lProcess2"/>
    <dgm:cxn modelId="{F2BC2F51-FCDE-6344-B049-884A068CF83F}" srcId="{B9057734-C87C-864E-A531-1AD54AF9BDB6}" destId="{15F7886A-C07D-064E-9FCF-97DED076632A}" srcOrd="1" destOrd="0" parTransId="{6F564D33-AA69-C44E-AD49-C3A955BC3597}" sibTransId="{58F55803-D06A-C540-9A07-29EEF560C066}"/>
    <dgm:cxn modelId="{09380452-B5F7-0845-B88B-C1FEB3DB34F6}" type="presOf" srcId="{385A88D0-D16B-D546-8CD1-8DFF2D46C2D2}" destId="{4D78FB4A-5A82-7A45-91D6-5B365B1906DB}" srcOrd="1" destOrd="0" presId="urn:microsoft.com/office/officeart/2005/8/layout/lProcess2"/>
    <dgm:cxn modelId="{09E5211B-84B8-D447-9E98-9DA480A655AE}" srcId="{B9057734-C87C-864E-A531-1AD54AF9BDB6}" destId="{385A88D0-D16B-D546-8CD1-8DFF2D46C2D2}" srcOrd="0" destOrd="0" parTransId="{FF071B6A-26C7-D746-A012-EC74E86B7E25}" sibTransId="{6A4CDBC3-BD19-124A-9177-1B4B61946FA0}"/>
    <dgm:cxn modelId="{743E8FF3-06BC-2344-B346-80A0CB0DD814}" srcId="{15F7886A-C07D-064E-9FCF-97DED076632A}" destId="{198B4CF3-E331-C644-BB98-FF6AAF4ACC73}" srcOrd="0" destOrd="0" parTransId="{23FC61AF-F1D3-3F44-BEA5-D97D9943D022}" sibTransId="{6533A367-4B8B-074E-AC8A-7D6A277CC2BD}"/>
    <dgm:cxn modelId="{F910A9D3-183A-3245-9DB3-01419D2717C9}" type="presOf" srcId="{15F7886A-C07D-064E-9FCF-97DED076632A}" destId="{93190ED8-1AEB-F44F-B6A1-D6A603B10B8F}" srcOrd="1" destOrd="0" presId="urn:microsoft.com/office/officeart/2005/8/layout/lProcess2"/>
    <dgm:cxn modelId="{A22CB21E-1A10-0447-9272-5D47D66DA1B8}" srcId="{15F7886A-C07D-064E-9FCF-97DED076632A}" destId="{F136B1EA-161E-1541-85FA-46A4287A7BDD}" srcOrd="1" destOrd="0" parTransId="{92AC7768-08CF-5947-B017-C79CBFDE7CFE}" sibTransId="{55196359-8357-1B42-AD81-74161AA76AAC}"/>
    <dgm:cxn modelId="{A159680E-AB88-E34D-9A4B-907F76F2F030}" type="presOf" srcId="{B7B56D6E-6EDB-7C41-BD33-D66FC1FD26B8}" destId="{135DD2FE-FE5F-2F41-959D-72C0FE586F18}" srcOrd="0" destOrd="0" presId="urn:microsoft.com/office/officeart/2005/8/layout/lProcess2"/>
    <dgm:cxn modelId="{C04A8B18-E40C-4B42-B8E0-4E9E72DC3F0F}" type="presOf" srcId="{15F7886A-C07D-064E-9FCF-97DED076632A}" destId="{41903C45-8E56-ED49-97CC-1D6CEE83547D}" srcOrd="0" destOrd="0" presId="urn:microsoft.com/office/officeart/2005/8/layout/lProcess2"/>
    <dgm:cxn modelId="{8080D52A-1AEB-2E4D-AE33-AC7AE7C064B4}" type="presOf" srcId="{385A88D0-D16B-D546-8CD1-8DFF2D46C2D2}" destId="{40AD71A4-B170-1D4A-B850-3B1350D23A56}" srcOrd="0" destOrd="0" presId="urn:microsoft.com/office/officeart/2005/8/layout/lProcess2"/>
    <dgm:cxn modelId="{1782EE0D-DF14-D441-A9A0-C67BD027251C}" type="presOf" srcId="{198B4CF3-E331-C644-BB98-FF6AAF4ACC73}" destId="{D63B4359-152B-9A46-B1D9-F593302AA694}" srcOrd="0" destOrd="0" presId="urn:microsoft.com/office/officeart/2005/8/layout/lProcess2"/>
    <dgm:cxn modelId="{C2A35B0D-4168-4241-8D00-264DEFCCA183}" srcId="{385A88D0-D16B-D546-8CD1-8DFF2D46C2D2}" destId="{615FA82A-CE1F-F94B-A834-9FB1469FFA58}" srcOrd="0" destOrd="0" parTransId="{CF15F7BD-4053-774F-A018-330DF4ADDB45}" sibTransId="{452DB407-E27D-D940-ADE0-3E6B2B8C44A2}"/>
    <dgm:cxn modelId="{D7C2D041-DB8C-2F4C-A85F-3D04D3FAC811}" srcId="{2F29B909-C323-E643-A0BD-2DE427890F2B}" destId="{DB3213CE-F5AB-864D-95A6-4EFC3E8772C1}" srcOrd="0" destOrd="0" parTransId="{C985C121-F5BE-4D45-96BA-0AE26655BE90}" sibTransId="{93DC9B36-B6E7-BA4A-97C1-9F28BA048766}"/>
    <dgm:cxn modelId="{7D424284-2938-A54A-A416-425376507EC2}" type="presOf" srcId="{2F29B909-C323-E643-A0BD-2DE427890F2B}" destId="{E9000C49-6C9C-3148-B37D-7E41E3799071}" srcOrd="0" destOrd="0" presId="urn:microsoft.com/office/officeart/2005/8/layout/lProcess2"/>
    <dgm:cxn modelId="{963F53E9-5F9F-9B4C-8CB9-FFAFBC68FCB4}" type="presOf" srcId="{615FA82A-CE1F-F94B-A834-9FB1469FFA58}" destId="{AFB33BE1-9E88-CA4B-98CF-A4201E84DFAF}" srcOrd="0" destOrd="0" presId="urn:microsoft.com/office/officeart/2005/8/layout/lProcess2"/>
    <dgm:cxn modelId="{54B98EA4-0263-1A49-A776-5BA0DEDDE722}" srcId="{2F29B909-C323-E643-A0BD-2DE427890F2B}" destId="{35495F41-FC4E-9B49-B3D9-72F8DB1A8822}" srcOrd="1" destOrd="0" parTransId="{ED0E3C84-0432-D340-AC32-6FFFD59A0C5B}" sibTransId="{AA06DF06-CC67-2941-827C-9758F44AEC22}"/>
    <dgm:cxn modelId="{4E120C02-75AB-4945-B7D8-8A5D65BC9F6D}" type="presOf" srcId="{35495F41-FC4E-9B49-B3D9-72F8DB1A8822}" destId="{6EBD5722-C4ED-BB44-8247-D74B546723AE}" srcOrd="0" destOrd="0" presId="urn:microsoft.com/office/officeart/2005/8/layout/lProcess2"/>
    <dgm:cxn modelId="{018C4323-45C4-A946-97BB-3D3A18303785}" srcId="{B9057734-C87C-864E-A531-1AD54AF9BDB6}" destId="{2F29B909-C323-E643-A0BD-2DE427890F2B}" srcOrd="2" destOrd="0" parTransId="{E398D97D-62A8-7244-B5D4-413D03967650}" sibTransId="{653202BE-2738-6945-B7D8-69003CD66831}"/>
    <dgm:cxn modelId="{F2D8514E-EEA6-3945-88F5-53BCA6D5C043}" type="presOf" srcId="{F136B1EA-161E-1541-85FA-46A4287A7BDD}" destId="{50C865B9-C36D-DE40-AEB4-6ED067AE3CBA}" srcOrd="0" destOrd="0" presId="urn:microsoft.com/office/officeart/2005/8/layout/lProcess2"/>
    <dgm:cxn modelId="{C30E9656-18C3-4643-9419-5AD5F006E421}" type="presParOf" srcId="{76A22B85-F859-F94C-B9DF-9EB568B559F0}" destId="{548CA538-4B23-2740-B963-5CE60DCB4AD5}" srcOrd="0" destOrd="0" presId="urn:microsoft.com/office/officeart/2005/8/layout/lProcess2"/>
    <dgm:cxn modelId="{D4C21C9D-BEC9-DB44-8CE4-C308B20D850E}" type="presParOf" srcId="{548CA538-4B23-2740-B963-5CE60DCB4AD5}" destId="{40AD71A4-B170-1D4A-B850-3B1350D23A56}" srcOrd="0" destOrd="0" presId="urn:microsoft.com/office/officeart/2005/8/layout/lProcess2"/>
    <dgm:cxn modelId="{536F1611-0C80-9B46-BB97-D89A6E81D6BA}" type="presParOf" srcId="{548CA538-4B23-2740-B963-5CE60DCB4AD5}" destId="{4D78FB4A-5A82-7A45-91D6-5B365B1906DB}" srcOrd="1" destOrd="0" presId="urn:microsoft.com/office/officeart/2005/8/layout/lProcess2"/>
    <dgm:cxn modelId="{AD954830-06DC-954B-983D-A353E97038EB}" type="presParOf" srcId="{548CA538-4B23-2740-B963-5CE60DCB4AD5}" destId="{75ABABDE-2914-614A-A945-2020D5E10471}" srcOrd="2" destOrd="0" presId="urn:microsoft.com/office/officeart/2005/8/layout/lProcess2"/>
    <dgm:cxn modelId="{147C01A2-6433-F243-909B-BF155274F984}" type="presParOf" srcId="{75ABABDE-2914-614A-A945-2020D5E10471}" destId="{5726F072-5A79-BE4F-8801-AFBC3115CCB2}" srcOrd="0" destOrd="0" presId="urn:microsoft.com/office/officeart/2005/8/layout/lProcess2"/>
    <dgm:cxn modelId="{83C8801E-C6B3-8B48-B3DC-D4A9E65F45A7}" type="presParOf" srcId="{5726F072-5A79-BE4F-8801-AFBC3115CCB2}" destId="{AFB33BE1-9E88-CA4B-98CF-A4201E84DFAF}" srcOrd="0" destOrd="0" presId="urn:microsoft.com/office/officeart/2005/8/layout/lProcess2"/>
    <dgm:cxn modelId="{06721FC1-C067-9441-BDAA-122454587A38}" type="presParOf" srcId="{5726F072-5A79-BE4F-8801-AFBC3115CCB2}" destId="{9253971E-070A-5A44-9A91-409E8F30256C}" srcOrd="1" destOrd="0" presId="urn:microsoft.com/office/officeart/2005/8/layout/lProcess2"/>
    <dgm:cxn modelId="{44539D38-CD92-F34F-9602-4C3CD768E085}" type="presParOf" srcId="{5726F072-5A79-BE4F-8801-AFBC3115CCB2}" destId="{135DD2FE-FE5F-2F41-959D-72C0FE586F18}" srcOrd="2" destOrd="0" presId="urn:microsoft.com/office/officeart/2005/8/layout/lProcess2"/>
    <dgm:cxn modelId="{15DC2109-9061-024B-8BFA-93AF618D8263}" type="presParOf" srcId="{76A22B85-F859-F94C-B9DF-9EB568B559F0}" destId="{8191282E-0126-D54F-9AFA-1494AC018820}" srcOrd="1" destOrd="0" presId="urn:microsoft.com/office/officeart/2005/8/layout/lProcess2"/>
    <dgm:cxn modelId="{A0621506-6B34-944E-9E84-5C9513574A72}" type="presParOf" srcId="{76A22B85-F859-F94C-B9DF-9EB568B559F0}" destId="{3A2F0DCD-D017-2D4B-9CD3-52816B7AD599}" srcOrd="2" destOrd="0" presId="urn:microsoft.com/office/officeart/2005/8/layout/lProcess2"/>
    <dgm:cxn modelId="{7A7E56DE-C59B-6E49-B797-BFADFAA81B1C}" type="presParOf" srcId="{3A2F0DCD-D017-2D4B-9CD3-52816B7AD599}" destId="{41903C45-8E56-ED49-97CC-1D6CEE83547D}" srcOrd="0" destOrd="0" presId="urn:microsoft.com/office/officeart/2005/8/layout/lProcess2"/>
    <dgm:cxn modelId="{DF8941CE-5DE1-EB42-AD3F-377C4A4BF2AF}" type="presParOf" srcId="{3A2F0DCD-D017-2D4B-9CD3-52816B7AD599}" destId="{93190ED8-1AEB-F44F-B6A1-D6A603B10B8F}" srcOrd="1" destOrd="0" presId="urn:microsoft.com/office/officeart/2005/8/layout/lProcess2"/>
    <dgm:cxn modelId="{D48170E5-CFE2-3143-A847-AE0F04E86A42}" type="presParOf" srcId="{3A2F0DCD-D017-2D4B-9CD3-52816B7AD599}" destId="{B53B25BC-DAE4-1C49-A00B-B6102706C89E}" srcOrd="2" destOrd="0" presId="urn:microsoft.com/office/officeart/2005/8/layout/lProcess2"/>
    <dgm:cxn modelId="{8ED32056-B5E3-F449-9AA0-EBCE8AA9124E}" type="presParOf" srcId="{B53B25BC-DAE4-1C49-A00B-B6102706C89E}" destId="{00301758-3EA9-9846-8E5D-9889213DAB9B}" srcOrd="0" destOrd="0" presId="urn:microsoft.com/office/officeart/2005/8/layout/lProcess2"/>
    <dgm:cxn modelId="{293F5888-354E-444A-A0EF-0B700E3A5E95}" type="presParOf" srcId="{00301758-3EA9-9846-8E5D-9889213DAB9B}" destId="{D63B4359-152B-9A46-B1D9-F593302AA694}" srcOrd="0" destOrd="0" presId="urn:microsoft.com/office/officeart/2005/8/layout/lProcess2"/>
    <dgm:cxn modelId="{846F2187-89A1-C040-9C30-4DE982D13E85}" type="presParOf" srcId="{00301758-3EA9-9846-8E5D-9889213DAB9B}" destId="{2F3D1229-E6FD-0142-B670-E29F2957F15A}" srcOrd="1" destOrd="0" presId="urn:microsoft.com/office/officeart/2005/8/layout/lProcess2"/>
    <dgm:cxn modelId="{51D7B112-C354-4943-9782-56D16A01684A}" type="presParOf" srcId="{00301758-3EA9-9846-8E5D-9889213DAB9B}" destId="{50C865B9-C36D-DE40-AEB4-6ED067AE3CBA}" srcOrd="2" destOrd="0" presId="urn:microsoft.com/office/officeart/2005/8/layout/lProcess2"/>
    <dgm:cxn modelId="{9ABF62D7-8672-2F4B-8511-125C2CE9D575}" type="presParOf" srcId="{76A22B85-F859-F94C-B9DF-9EB568B559F0}" destId="{3F2C2625-E2F5-174A-B4A1-B95BE72EED67}" srcOrd="3" destOrd="0" presId="urn:microsoft.com/office/officeart/2005/8/layout/lProcess2"/>
    <dgm:cxn modelId="{B68F1128-C5D5-F54C-92FE-2AFD3C5F7B90}" type="presParOf" srcId="{76A22B85-F859-F94C-B9DF-9EB568B559F0}" destId="{98EACEFB-22AD-9C47-AF57-D0308E734320}" srcOrd="4" destOrd="0" presId="urn:microsoft.com/office/officeart/2005/8/layout/lProcess2"/>
    <dgm:cxn modelId="{DB1F18B7-D971-754C-9968-9C1D2BFD1B5E}" type="presParOf" srcId="{98EACEFB-22AD-9C47-AF57-D0308E734320}" destId="{E9000C49-6C9C-3148-B37D-7E41E3799071}" srcOrd="0" destOrd="0" presId="urn:microsoft.com/office/officeart/2005/8/layout/lProcess2"/>
    <dgm:cxn modelId="{A9B87CEF-974F-804A-BEB3-6DA91734EF54}" type="presParOf" srcId="{98EACEFB-22AD-9C47-AF57-D0308E734320}" destId="{EF4E1504-9662-E042-AA40-4335E15CB68D}" srcOrd="1" destOrd="0" presId="urn:microsoft.com/office/officeart/2005/8/layout/lProcess2"/>
    <dgm:cxn modelId="{79B912EA-BD19-F041-A190-02976AED8A3A}" type="presParOf" srcId="{98EACEFB-22AD-9C47-AF57-D0308E734320}" destId="{9D0BAF7D-A571-E244-BEF9-34482CCFD343}" srcOrd="2" destOrd="0" presId="urn:microsoft.com/office/officeart/2005/8/layout/lProcess2"/>
    <dgm:cxn modelId="{8CCD3880-0410-134A-8D01-EBBCAF7C7857}" type="presParOf" srcId="{9D0BAF7D-A571-E244-BEF9-34482CCFD343}" destId="{79DA73F3-33F3-E24B-A8AB-A790C6E00885}" srcOrd="0" destOrd="0" presId="urn:microsoft.com/office/officeart/2005/8/layout/lProcess2"/>
    <dgm:cxn modelId="{709530FD-53B0-A245-9860-EC0056FCA556}" type="presParOf" srcId="{79DA73F3-33F3-E24B-A8AB-A790C6E00885}" destId="{D0B0E034-C0BD-574E-A96E-24876A95D73F}" srcOrd="0" destOrd="0" presId="urn:microsoft.com/office/officeart/2005/8/layout/lProcess2"/>
    <dgm:cxn modelId="{375D7058-F0FF-A74E-B3E0-ED7C0B8460C9}" type="presParOf" srcId="{79DA73F3-33F3-E24B-A8AB-A790C6E00885}" destId="{04F7F43D-FDF3-EE4C-86FC-4EE2881BA426}" srcOrd="1" destOrd="0" presId="urn:microsoft.com/office/officeart/2005/8/layout/lProcess2"/>
    <dgm:cxn modelId="{29128310-FD41-DD43-BAD9-B721E059DC14}" type="presParOf" srcId="{79DA73F3-33F3-E24B-A8AB-A790C6E00885}" destId="{6EBD5722-C4ED-BB44-8247-D74B546723A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2A5096B-92DC-444C-B0D6-18D18C8B2E0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BDD8561-F150-C241-9D0D-A7E76F0B1B32}">
      <dgm:prSet phldrT="[Testo]"/>
      <dgm:spPr/>
      <dgm:t>
        <a:bodyPr/>
        <a:lstStyle/>
        <a:p>
          <a:r>
            <a:rPr lang="it-IT" dirty="0" smtClean="0"/>
            <a:t>Legge</a:t>
          </a:r>
          <a:endParaRPr lang="it-IT" dirty="0"/>
        </a:p>
      </dgm:t>
    </dgm:pt>
    <dgm:pt modelId="{3AB465E0-EB7C-8140-A67E-F7B5639671BA}" type="parTrans" cxnId="{7C647075-D8E5-5942-8BE5-D3B05382900E}">
      <dgm:prSet/>
      <dgm:spPr/>
      <dgm:t>
        <a:bodyPr/>
        <a:lstStyle/>
        <a:p>
          <a:endParaRPr lang="it-IT"/>
        </a:p>
      </dgm:t>
    </dgm:pt>
    <dgm:pt modelId="{1AC24364-0A26-024B-A423-26688D5BEC19}" type="sibTrans" cxnId="{7C647075-D8E5-5942-8BE5-D3B05382900E}">
      <dgm:prSet/>
      <dgm:spPr/>
      <dgm:t>
        <a:bodyPr/>
        <a:lstStyle/>
        <a:p>
          <a:endParaRPr lang="it-IT"/>
        </a:p>
      </dgm:t>
    </dgm:pt>
    <dgm:pt modelId="{699BBA1B-BD56-4540-943C-DF358389784A}">
      <dgm:prSet phldrT="[Testo]"/>
      <dgm:spPr/>
      <dgm:t>
        <a:bodyPr/>
        <a:lstStyle/>
        <a:p>
          <a:r>
            <a:rPr lang="it-IT" dirty="0" smtClean="0"/>
            <a:t>De-criminalizzazione già nel 1858</a:t>
          </a:r>
          <a:endParaRPr lang="it-IT" dirty="0"/>
        </a:p>
      </dgm:t>
    </dgm:pt>
    <dgm:pt modelId="{887608E0-BD9A-7142-A88E-9FDF69349FA2}" type="parTrans" cxnId="{AC8B482E-02AC-1744-8DDE-F69E5C824A83}">
      <dgm:prSet/>
      <dgm:spPr/>
      <dgm:t>
        <a:bodyPr/>
        <a:lstStyle/>
        <a:p>
          <a:endParaRPr lang="it-IT"/>
        </a:p>
      </dgm:t>
    </dgm:pt>
    <dgm:pt modelId="{D2D3E5A0-EC3B-234D-BAE7-CC3BC491DEDE}" type="sibTrans" cxnId="{AC8B482E-02AC-1744-8DDE-F69E5C824A83}">
      <dgm:prSet/>
      <dgm:spPr/>
      <dgm:t>
        <a:bodyPr/>
        <a:lstStyle/>
        <a:p>
          <a:endParaRPr lang="it-IT"/>
        </a:p>
      </dgm:t>
    </dgm:pt>
    <dgm:pt modelId="{812F150D-69ED-0B4D-8130-3022F1AE0F22}">
      <dgm:prSet phldrT="[Testo]"/>
      <dgm:spPr/>
      <dgm:t>
        <a:bodyPr/>
        <a:lstStyle/>
        <a:p>
          <a:r>
            <a:rPr lang="it-IT" dirty="0" smtClean="0"/>
            <a:t>Nessuna politica contro la discriminazione</a:t>
          </a:r>
          <a:endParaRPr lang="it-IT" dirty="0"/>
        </a:p>
      </dgm:t>
    </dgm:pt>
    <dgm:pt modelId="{236B6D9B-2CD7-0C47-8AE9-9F6B47052BDF}" type="parTrans" cxnId="{A075E9C7-67F0-9240-A161-70FFE24B9B55}">
      <dgm:prSet/>
      <dgm:spPr/>
      <dgm:t>
        <a:bodyPr/>
        <a:lstStyle/>
        <a:p>
          <a:endParaRPr lang="it-IT"/>
        </a:p>
      </dgm:t>
    </dgm:pt>
    <dgm:pt modelId="{B7766438-9D69-304B-8ED9-8B9EA889A716}" type="sibTrans" cxnId="{A075E9C7-67F0-9240-A161-70FFE24B9B55}">
      <dgm:prSet/>
      <dgm:spPr/>
      <dgm:t>
        <a:bodyPr/>
        <a:lstStyle/>
        <a:p>
          <a:endParaRPr lang="it-IT"/>
        </a:p>
      </dgm:t>
    </dgm:pt>
    <dgm:pt modelId="{1C829C61-FA03-794F-97B5-9B320B8FCC19}">
      <dgm:prSet phldrT="[Testo]"/>
      <dgm:spPr/>
      <dgm:t>
        <a:bodyPr/>
        <a:lstStyle/>
        <a:p>
          <a:r>
            <a:rPr lang="it-IT" dirty="0" smtClean="0"/>
            <a:t>Realtà</a:t>
          </a:r>
          <a:endParaRPr lang="it-IT" dirty="0"/>
        </a:p>
      </dgm:t>
    </dgm:pt>
    <dgm:pt modelId="{B7D907FF-EE10-1C47-9A9E-7EF82E2308C7}" type="parTrans" cxnId="{E6B4CABB-99BF-8E4F-B140-65A621746801}">
      <dgm:prSet/>
      <dgm:spPr/>
      <dgm:t>
        <a:bodyPr/>
        <a:lstStyle/>
        <a:p>
          <a:endParaRPr lang="it-IT"/>
        </a:p>
      </dgm:t>
    </dgm:pt>
    <dgm:pt modelId="{794CABD9-3CA2-3A48-80AE-CB9612AEAFCC}" type="sibTrans" cxnId="{E6B4CABB-99BF-8E4F-B140-65A621746801}">
      <dgm:prSet/>
      <dgm:spPr/>
      <dgm:t>
        <a:bodyPr/>
        <a:lstStyle/>
        <a:p>
          <a:endParaRPr lang="it-IT"/>
        </a:p>
      </dgm:t>
    </dgm:pt>
    <dgm:pt modelId="{8F5F9CA5-2B94-614D-BE1E-E15E680769AE}">
      <dgm:prSet phldrT="[Testo]"/>
      <dgm:spPr/>
      <dgm:t>
        <a:bodyPr/>
        <a:lstStyle/>
        <a:p>
          <a:r>
            <a:rPr lang="it-IT" dirty="0" smtClean="0"/>
            <a:t>Profondo attivismo di organizzazioni LGBT</a:t>
          </a:r>
          <a:endParaRPr lang="it-IT" dirty="0"/>
        </a:p>
      </dgm:t>
    </dgm:pt>
    <dgm:pt modelId="{B681AB2C-9C8F-304B-922F-D8DDB3C24D39}" type="parTrans" cxnId="{2F5B4D96-79FC-6D46-8AB2-1D683F1E71BB}">
      <dgm:prSet/>
      <dgm:spPr/>
      <dgm:t>
        <a:bodyPr/>
        <a:lstStyle/>
        <a:p>
          <a:endParaRPr lang="it-IT"/>
        </a:p>
      </dgm:t>
    </dgm:pt>
    <dgm:pt modelId="{45A7A7A3-F4DC-9448-998A-23B51920D8F9}" type="sibTrans" cxnId="{2F5B4D96-79FC-6D46-8AB2-1D683F1E71BB}">
      <dgm:prSet/>
      <dgm:spPr/>
      <dgm:t>
        <a:bodyPr/>
        <a:lstStyle/>
        <a:p>
          <a:endParaRPr lang="it-IT"/>
        </a:p>
      </dgm:t>
    </dgm:pt>
    <dgm:pt modelId="{D1889FC0-8E84-BF44-918A-FA4D9D808457}">
      <dgm:prSet phldrT="[Testo]"/>
      <dgm:spPr/>
      <dgm:t>
        <a:bodyPr/>
        <a:lstStyle/>
        <a:p>
          <a:r>
            <a:rPr lang="it-IT" dirty="0" smtClean="0"/>
            <a:t>1980 discussione su media, eventi pubblici</a:t>
          </a:r>
          <a:endParaRPr lang="it-IT" dirty="0"/>
        </a:p>
      </dgm:t>
    </dgm:pt>
    <dgm:pt modelId="{BAD1B9DB-711C-FE46-9F83-1528A1FC0D19}" type="parTrans" cxnId="{4E5EC921-B6B3-1847-81D4-9735CD5CC2F3}">
      <dgm:prSet/>
      <dgm:spPr/>
      <dgm:t>
        <a:bodyPr/>
        <a:lstStyle/>
        <a:p>
          <a:endParaRPr lang="it-IT"/>
        </a:p>
      </dgm:t>
    </dgm:pt>
    <dgm:pt modelId="{C018CDE1-54AC-C04F-8C24-D0AFF1C2A49F}" type="sibTrans" cxnId="{4E5EC921-B6B3-1847-81D4-9735CD5CC2F3}">
      <dgm:prSet/>
      <dgm:spPr/>
      <dgm:t>
        <a:bodyPr/>
        <a:lstStyle/>
        <a:p>
          <a:endParaRPr lang="it-IT"/>
        </a:p>
      </dgm:t>
    </dgm:pt>
    <dgm:pt modelId="{EF2D7436-77DA-3748-991D-C72AE59740EF}">
      <dgm:prSet phldrT="[Testo]"/>
      <dgm:spPr/>
      <dgm:t>
        <a:bodyPr/>
        <a:lstStyle/>
        <a:p>
          <a:r>
            <a:rPr lang="it-IT" dirty="0" smtClean="0"/>
            <a:t>Tradizione e religione</a:t>
          </a:r>
          <a:endParaRPr lang="it-IT" dirty="0"/>
        </a:p>
      </dgm:t>
    </dgm:pt>
    <dgm:pt modelId="{6486A8CC-624F-E947-8C13-2EB956FB8EBB}" type="parTrans" cxnId="{35FD6449-7E8C-DE44-88BB-822178236C73}">
      <dgm:prSet/>
      <dgm:spPr/>
      <dgm:t>
        <a:bodyPr/>
        <a:lstStyle/>
        <a:p>
          <a:endParaRPr lang="it-IT"/>
        </a:p>
      </dgm:t>
    </dgm:pt>
    <dgm:pt modelId="{2FC9DD9F-C9FC-FB46-B224-3C182B8A7AFC}" type="sibTrans" cxnId="{35FD6449-7E8C-DE44-88BB-822178236C73}">
      <dgm:prSet/>
      <dgm:spPr/>
      <dgm:t>
        <a:bodyPr/>
        <a:lstStyle/>
        <a:p>
          <a:endParaRPr lang="it-IT"/>
        </a:p>
      </dgm:t>
    </dgm:pt>
    <dgm:pt modelId="{6C678B18-6B5B-1941-A7AB-31D5FD7FF7D7}">
      <dgm:prSet phldrT="[Testo]"/>
      <dgm:spPr/>
      <dgm:t>
        <a:bodyPr/>
        <a:lstStyle/>
        <a:p>
          <a:r>
            <a:rPr lang="it-IT" dirty="0" smtClean="0"/>
            <a:t>Violenze e omicidi d’onore</a:t>
          </a:r>
          <a:endParaRPr lang="it-IT" dirty="0"/>
        </a:p>
      </dgm:t>
    </dgm:pt>
    <dgm:pt modelId="{4A075F9B-C1FA-C242-8284-53615CAF819D}" type="parTrans" cxnId="{20AA36B3-AC4B-8240-9171-D119E874FF3E}">
      <dgm:prSet/>
      <dgm:spPr/>
      <dgm:t>
        <a:bodyPr/>
        <a:lstStyle/>
        <a:p>
          <a:endParaRPr lang="it-IT"/>
        </a:p>
      </dgm:t>
    </dgm:pt>
    <dgm:pt modelId="{2AF27907-9BC1-734B-93B1-72DB8371E2CD}" type="sibTrans" cxnId="{20AA36B3-AC4B-8240-9171-D119E874FF3E}">
      <dgm:prSet/>
      <dgm:spPr/>
      <dgm:t>
        <a:bodyPr/>
        <a:lstStyle/>
        <a:p>
          <a:endParaRPr lang="it-IT"/>
        </a:p>
      </dgm:t>
    </dgm:pt>
    <dgm:pt modelId="{C669276A-5B33-C446-81AC-4D4A906EA2B4}">
      <dgm:prSet phldrT="[Testo]"/>
      <dgm:spPr/>
      <dgm:t>
        <a:bodyPr/>
        <a:lstStyle/>
        <a:p>
          <a:r>
            <a:rPr lang="it-IT" dirty="0" smtClean="0"/>
            <a:t>Recente repressione contro media, bar, manifestazioni </a:t>
          </a:r>
          <a:endParaRPr lang="it-IT" dirty="0"/>
        </a:p>
      </dgm:t>
    </dgm:pt>
    <dgm:pt modelId="{A13AA9A3-67AE-B84E-8266-03BCF6B5532F}" type="parTrans" cxnId="{47475B3E-C857-EC47-A6AD-CD99C253E05E}">
      <dgm:prSet/>
      <dgm:spPr/>
      <dgm:t>
        <a:bodyPr/>
        <a:lstStyle/>
        <a:p>
          <a:endParaRPr lang="it-IT"/>
        </a:p>
      </dgm:t>
    </dgm:pt>
    <dgm:pt modelId="{5DE845B9-ACDC-B644-8805-8B1BD9F5435C}" type="sibTrans" cxnId="{47475B3E-C857-EC47-A6AD-CD99C253E05E}">
      <dgm:prSet/>
      <dgm:spPr/>
      <dgm:t>
        <a:bodyPr/>
        <a:lstStyle/>
        <a:p>
          <a:endParaRPr lang="it-IT"/>
        </a:p>
      </dgm:t>
    </dgm:pt>
    <dgm:pt modelId="{C4FF31D3-5C36-6048-8722-5ECEEC2972D3}" type="pres">
      <dgm:prSet presAssocID="{D2A5096B-92DC-444C-B0D6-18D18C8B2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A757AFE-96DD-564F-B4C7-E7623BB28B35}" type="pres">
      <dgm:prSet presAssocID="{8BDD8561-F150-C241-9D0D-A7E76F0B1B32}" presName="linNode" presStyleCnt="0"/>
      <dgm:spPr/>
    </dgm:pt>
    <dgm:pt modelId="{209431B5-0EE7-C74B-8806-1152DFAD7B07}" type="pres">
      <dgm:prSet presAssocID="{8BDD8561-F150-C241-9D0D-A7E76F0B1B3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53753F-22FF-3145-B15E-67C79ADD1CD3}" type="pres">
      <dgm:prSet presAssocID="{8BDD8561-F150-C241-9D0D-A7E76F0B1B3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B9CD21-A145-124A-BC99-189C0FDC0D5A}" type="pres">
      <dgm:prSet presAssocID="{1AC24364-0A26-024B-A423-26688D5BEC19}" presName="sp" presStyleCnt="0"/>
      <dgm:spPr/>
    </dgm:pt>
    <dgm:pt modelId="{ADE7FADB-9F5F-5547-911F-A1DDEA31F784}" type="pres">
      <dgm:prSet presAssocID="{1C829C61-FA03-794F-97B5-9B320B8FCC19}" presName="linNode" presStyleCnt="0"/>
      <dgm:spPr/>
    </dgm:pt>
    <dgm:pt modelId="{64C99F53-EFB9-DC4C-BA71-69C5FFB63125}" type="pres">
      <dgm:prSet presAssocID="{1C829C61-FA03-794F-97B5-9B320B8FCC1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E3481C-CE79-1840-9EA9-AFB0B64ACA83}" type="pres">
      <dgm:prSet presAssocID="{1C829C61-FA03-794F-97B5-9B320B8FCC1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657D9E-F924-124B-BBF0-602A839EAA79}" type="pres">
      <dgm:prSet presAssocID="{794CABD9-3CA2-3A48-80AE-CB9612AEAFCC}" presName="sp" presStyleCnt="0"/>
      <dgm:spPr/>
    </dgm:pt>
    <dgm:pt modelId="{7DA8F580-F1BA-8842-9BFC-FF979CA294F1}" type="pres">
      <dgm:prSet presAssocID="{EF2D7436-77DA-3748-991D-C72AE59740EF}" presName="linNode" presStyleCnt="0"/>
      <dgm:spPr/>
    </dgm:pt>
    <dgm:pt modelId="{08B96194-1CB6-934A-8655-64BFA4E667BF}" type="pres">
      <dgm:prSet presAssocID="{EF2D7436-77DA-3748-991D-C72AE59740E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144A98-BAFC-DE4B-83DE-99C9D245F5E0}" type="pres">
      <dgm:prSet presAssocID="{EF2D7436-77DA-3748-991D-C72AE59740E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414388C-0BC4-A84A-A1A5-207249B2C1BD}" type="presOf" srcId="{8F5F9CA5-2B94-614D-BE1E-E15E680769AE}" destId="{B2E3481C-CE79-1840-9EA9-AFB0B64ACA83}" srcOrd="0" destOrd="0" presId="urn:microsoft.com/office/officeart/2005/8/layout/vList5"/>
    <dgm:cxn modelId="{6337DE4E-A427-7946-B400-DF159D94F631}" type="presOf" srcId="{1C829C61-FA03-794F-97B5-9B320B8FCC19}" destId="{64C99F53-EFB9-DC4C-BA71-69C5FFB63125}" srcOrd="0" destOrd="0" presId="urn:microsoft.com/office/officeart/2005/8/layout/vList5"/>
    <dgm:cxn modelId="{7767B5B4-8C5C-5F49-B733-C1BAECEF334E}" type="presOf" srcId="{699BBA1B-BD56-4540-943C-DF358389784A}" destId="{C153753F-22FF-3145-B15E-67C79ADD1CD3}" srcOrd="0" destOrd="0" presId="urn:microsoft.com/office/officeart/2005/8/layout/vList5"/>
    <dgm:cxn modelId="{341FB5C2-897D-0548-877E-01008170CAC9}" type="presOf" srcId="{D1889FC0-8E84-BF44-918A-FA4D9D808457}" destId="{B2E3481C-CE79-1840-9EA9-AFB0B64ACA83}" srcOrd="0" destOrd="1" presId="urn:microsoft.com/office/officeart/2005/8/layout/vList5"/>
    <dgm:cxn modelId="{41D7D971-DCD1-4641-8E96-54EEC1FDFCA2}" type="presOf" srcId="{C669276A-5B33-C446-81AC-4D4A906EA2B4}" destId="{5D144A98-BAFC-DE4B-83DE-99C9D245F5E0}" srcOrd="0" destOrd="1" presId="urn:microsoft.com/office/officeart/2005/8/layout/vList5"/>
    <dgm:cxn modelId="{20AA36B3-AC4B-8240-9171-D119E874FF3E}" srcId="{EF2D7436-77DA-3748-991D-C72AE59740EF}" destId="{6C678B18-6B5B-1941-A7AB-31D5FD7FF7D7}" srcOrd="0" destOrd="0" parTransId="{4A075F9B-C1FA-C242-8284-53615CAF819D}" sibTransId="{2AF27907-9BC1-734B-93B1-72DB8371E2CD}"/>
    <dgm:cxn modelId="{89F4079D-FBED-3F40-80F7-A9C23FBC9259}" type="presOf" srcId="{812F150D-69ED-0B4D-8130-3022F1AE0F22}" destId="{C153753F-22FF-3145-B15E-67C79ADD1CD3}" srcOrd="0" destOrd="1" presId="urn:microsoft.com/office/officeart/2005/8/layout/vList5"/>
    <dgm:cxn modelId="{47475B3E-C857-EC47-A6AD-CD99C253E05E}" srcId="{EF2D7436-77DA-3748-991D-C72AE59740EF}" destId="{C669276A-5B33-C446-81AC-4D4A906EA2B4}" srcOrd="1" destOrd="0" parTransId="{A13AA9A3-67AE-B84E-8266-03BCF6B5532F}" sibTransId="{5DE845B9-ACDC-B644-8805-8B1BD9F5435C}"/>
    <dgm:cxn modelId="{2F5B4D96-79FC-6D46-8AB2-1D683F1E71BB}" srcId="{1C829C61-FA03-794F-97B5-9B320B8FCC19}" destId="{8F5F9CA5-2B94-614D-BE1E-E15E680769AE}" srcOrd="0" destOrd="0" parTransId="{B681AB2C-9C8F-304B-922F-D8DDB3C24D39}" sibTransId="{45A7A7A3-F4DC-9448-998A-23B51920D8F9}"/>
    <dgm:cxn modelId="{4E5EC921-B6B3-1847-81D4-9735CD5CC2F3}" srcId="{1C829C61-FA03-794F-97B5-9B320B8FCC19}" destId="{D1889FC0-8E84-BF44-918A-FA4D9D808457}" srcOrd="1" destOrd="0" parTransId="{BAD1B9DB-711C-FE46-9F83-1528A1FC0D19}" sibTransId="{C018CDE1-54AC-C04F-8C24-D0AFF1C2A49F}"/>
    <dgm:cxn modelId="{AC8B482E-02AC-1744-8DDE-F69E5C824A83}" srcId="{8BDD8561-F150-C241-9D0D-A7E76F0B1B32}" destId="{699BBA1B-BD56-4540-943C-DF358389784A}" srcOrd="0" destOrd="0" parTransId="{887608E0-BD9A-7142-A88E-9FDF69349FA2}" sibTransId="{D2D3E5A0-EC3B-234D-BAE7-CC3BC491DEDE}"/>
    <dgm:cxn modelId="{BEBE9288-63CF-124E-B931-18162C5F63D3}" type="presOf" srcId="{D2A5096B-92DC-444C-B0D6-18D18C8B2E06}" destId="{C4FF31D3-5C36-6048-8722-5ECEEC2972D3}" srcOrd="0" destOrd="0" presId="urn:microsoft.com/office/officeart/2005/8/layout/vList5"/>
    <dgm:cxn modelId="{35FD6449-7E8C-DE44-88BB-822178236C73}" srcId="{D2A5096B-92DC-444C-B0D6-18D18C8B2E06}" destId="{EF2D7436-77DA-3748-991D-C72AE59740EF}" srcOrd="2" destOrd="0" parTransId="{6486A8CC-624F-E947-8C13-2EB956FB8EBB}" sibTransId="{2FC9DD9F-C9FC-FB46-B224-3C182B8A7AFC}"/>
    <dgm:cxn modelId="{7C647075-D8E5-5942-8BE5-D3B05382900E}" srcId="{D2A5096B-92DC-444C-B0D6-18D18C8B2E06}" destId="{8BDD8561-F150-C241-9D0D-A7E76F0B1B32}" srcOrd="0" destOrd="0" parTransId="{3AB465E0-EB7C-8140-A67E-F7B5639671BA}" sibTransId="{1AC24364-0A26-024B-A423-26688D5BEC19}"/>
    <dgm:cxn modelId="{373CA8B5-4745-D846-87EB-8F9ADA1CBE3F}" type="presOf" srcId="{6C678B18-6B5B-1941-A7AB-31D5FD7FF7D7}" destId="{5D144A98-BAFC-DE4B-83DE-99C9D245F5E0}" srcOrd="0" destOrd="0" presId="urn:microsoft.com/office/officeart/2005/8/layout/vList5"/>
    <dgm:cxn modelId="{FB5DB086-29D5-F044-8681-5248136567B9}" type="presOf" srcId="{8BDD8561-F150-C241-9D0D-A7E76F0B1B32}" destId="{209431B5-0EE7-C74B-8806-1152DFAD7B07}" srcOrd="0" destOrd="0" presId="urn:microsoft.com/office/officeart/2005/8/layout/vList5"/>
    <dgm:cxn modelId="{E6B4CABB-99BF-8E4F-B140-65A621746801}" srcId="{D2A5096B-92DC-444C-B0D6-18D18C8B2E06}" destId="{1C829C61-FA03-794F-97B5-9B320B8FCC19}" srcOrd="1" destOrd="0" parTransId="{B7D907FF-EE10-1C47-9A9E-7EF82E2308C7}" sibTransId="{794CABD9-3CA2-3A48-80AE-CB9612AEAFCC}"/>
    <dgm:cxn modelId="{A075E9C7-67F0-9240-A161-70FFE24B9B55}" srcId="{8BDD8561-F150-C241-9D0D-A7E76F0B1B32}" destId="{812F150D-69ED-0B4D-8130-3022F1AE0F22}" srcOrd="1" destOrd="0" parTransId="{236B6D9B-2CD7-0C47-8AE9-9F6B47052BDF}" sibTransId="{B7766438-9D69-304B-8ED9-8B9EA889A716}"/>
    <dgm:cxn modelId="{325D34AC-2D8E-964B-8873-670D07C23B48}" type="presOf" srcId="{EF2D7436-77DA-3748-991D-C72AE59740EF}" destId="{08B96194-1CB6-934A-8655-64BFA4E667BF}" srcOrd="0" destOrd="0" presId="urn:microsoft.com/office/officeart/2005/8/layout/vList5"/>
    <dgm:cxn modelId="{3148BDA0-C732-264E-BA8E-EB53DF4EF0F0}" type="presParOf" srcId="{C4FF31D3-5C36-6048-8722-5ECEEC2972D3}" destId="{6A757AFE-96DD-564F-B4C7-E7623BB28B35}" srcOrd="0" destOrd="0" presId="urn:microsoft.com/office/officeart/2005/8/layout/vList5"/>
    <dgm:cxn modelId="{4912E781-8F1B-9B4F-92B1-C25C5ECC0DC6}" type="presParOf" srcId="{6A757AFE-96DD-564F-B4C7-E7623BB28B35}" destId="{209431B5-0EE7-C74B-8806-1152DFAD7B07}" srcOrd="0" destOrd="0" presId="urn:microsoft.com/office/officeart/2005/8/layout/vList5"/>
    <dgm:cxn modelId="{3FA40E75-63F6-9F46-B6AF-018C3BA63D87}" type="presParOf" srcId="{6A757AFE-96DD-564F-B4C7-E7623BB28B35}" destId="{C153753F-22FF-3145-B15E-67C79ADD1CD3}" srcOrd="1" destOrd="0" presId="urn:microsoft.com/office/officeart/2005/8/layout/vList5"/>
    <dgm:cxn modelId="{0A8CDE95-0DFE-9E4E-B18B-BCC05F45FE71}" type="presParOf" srcId="{C4FF31D3-5C36-6048-8722-5ECEEC2972D3}" destId="{BCB9CD21-A145-124A-BC99-189C0FDC0D5A}" srcOrd="1" destOrd="0" presId="urn:microsoft.com/office/officeart/2005/8/layout/vList5"/>
    <dgm:cxn modelId="{52F63B0C-F3EB-D143-8770-30030955BEC1}" type="presParOf" srcId="{C4FF31D3-5C36-6048-8722-5ECEEC2972D3}" destId="{ADE7FADB-9F5F-5547-911F-A1DDEA31F784}" srcOrd="2" destOrd="0" presId="urn:microsoft.com/office/officeart/2005/8/layout/vList5"/>
    <dgm:cxn modelId="{6BCD5B35-FEFA-2247-9FB6-A65B3F73FA11}" type="presParOf" srcId="{ADE7FADB-9F5F-5547-911F-A1DDEA31F784}" destId="{64C99F53-EFB9-DC4C-BA71-69C5FFB63125}" srcOrd="0" destOrd="0" presId="urn:microsoft.com/office/officeart/2005/8/layout/vList5"/>
    <dgm:cxn modelId="{C0AD73C6-8227-1D4C-B884-74499165D753}" type="presParOf" srcId="{ADE7FADB-9F5F-5547-911F-A1DDEA31F784}" destId="{B2E3481C-CE79-1840-9EA9-AFB0B64ACA83}" srcOrd="1" destOrd="0" presId="urn:microsoft.com/office/officeart/2005/8/layout/vList5"/>
    <dgm:cxn modelId="{970EF4ED-0D1F-E945-A1C8-E16FFD3350A4}" type="presParOf" srcId="{C4FF31D3-5C36-6048-8722-5ECEEC2972D3}" destId="{11657D9E-F924-124B-BBF0-602A839EAA79}" srcOrd="3" destOrd="0" presId="urn:microsoft.com/office/officeart/2005/8/layout/vList5"/>
    <dgm:cxn modelId="{17E8717F-028D-9F42-955E-46841A8E7D49}" type="presParOf" srcId="{C4FF31D3-5C36-6048-8722-5ECEEC2972D3}" destId="{7DA8F580-F1BA-8842-9BFC-FF979CA294F1}" srcOrd="4" destOrd="0" presId="urn:microsoft.com/office/officeart/2005/8/layout/vList5"/>
    <dgm:cxn modelId="{42A00DDC-C889-544F-AC87-FFA8F8429D40}" type="presParOf" srcId="{7DA8F580-F1BA-8842-9BFC-FF979CA294F1}" destId="{08B96194-1CB6-934A-8655-64BFA4E667BF}" srcOrd="0" destOrd="0" presId="urn:microsoft.com/office/officeart/2005/8/layout/vList5"/>
    <dgm:cxn modelId="{FA0B6AEC-35D7-8D4B-89F9-9F3EC5F24A47}" type="presParOf" srcId="{7DA8F580-F1BA-8842-9BFC-FF979CA294F1}" destId="{5D144A98-BAFC-DE4B-83DE-99C9D245F5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246CD4D-5157-AD41-B23A-79EBC6DAA509}" type="doc">
      <dgm:prSet loTypeId="urn:microsoft.com/office/officeart/2005/8/layout/h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39B60C-E237-DA43-A134-EAB939A0D747}">
      <dgm:prSet phldrT="[Testo]"/>
      <dgm:spPr/>
      <dgm:t>
        <a:bodyPr/>
        <a:lstStyle/>
        <a:p>
          <a:r>
            <a:rPr lang="it-IT" dirty="0" smtClean="0"/>
            <a:t>Religioni</a:t>
          </a:r>
          <a:endParaRPr lang="it-IT" dirty="0"/>
        </a:p>
      </dgm:t>
    </dgm:pt>
    <dgm:pt modelId="{396EDB1A-91D3-D54C-84FA-2429E3D3C38E}" type="parTrans" cxnId="{E78EA42A-0700-6748-811F-94448DC71650}">
      <dgm:prSet/>
      <dgm:spPr/>
      <dgm:t>
        <a:bodyPr/>
        <a:lstStyle/>
        <a:p>
          <a:endParaRPr lang="it-IT"/>
        </a:p>
      </dgm:t>
    </dgm:pt>
    <dgm:pt modelId="{E7E82FC9-CC77-EB40-9620-26B44604D683}" type="sibTrans" cxnId="{E78EA42A-0700-6748-811F-94448DC71650}">
      <dgm:prSet/>
      <dgm:spPr/>
      <dgm:t>
        <a:bodyPr/>
        <a:lstStyle/>
        <a:p>
          <a:endParaRPr lang="it-IT"/>
        </a:p>
      </dgm:t>
    </dgm:pt>
    <dgm:pt modelId="{B5AF2533-547D-E34C-8E4B-BAC3801B2AA3}">
      <dgm:prSet phldrT="[Testo]"/>
      <dgm:spPr/>
      <dgm:t>
        <a:bodyPr/>
        <a:lstStyle/>
        <a:p>
          <a:r>
            <a:rPr lang="it-IT" dirty="0" smtClean="0"/>
            <a:t>Ebrei, cristiani</a:t>
          </a:r>
          <a:endParaRPr lang="it-IT" dirty="0"/>
        </a:p>
      </dgm:t>
    </dgm:pt>
    <dgm:pt modelId="{D3B25971-D69A-B248-8689-6686C882CBE1}" type="parTrans" cxnId="{9E24B6BA-3D96-404A-953F-CC325DB13F2B}">
      <dgm:prSet/>
      <dgm:spPr/>
      <dgm:t>
        <a:bodyPr/>
        <a:lstStyle/>
        <a:p>
          <a:endParaRPr lang="it-IT"/>
        </a:p>
      </dgm:t>
    </dgm:pt>
    <dgm:pt modelId="{C13FDF24-B23C-214E-966C-72205C3DBF4D}" type="sibTrans" cxnId="{9E24B6BA-3D96-404A-953F-CC325DB13F2B}">
      <dgm:prSet/>
      <dgm:spPr/>
      <dgm:t>
        <a:bodyPr/>
        <a:lstStyle/>
        <a:p>
          <a:endParaRPr lang="it-IT"/>
        </a:p>
      </dgm:t>
    </dgm:pt>
    <dgm:pt modelId="{BEB8CB92-BB69-2D44-B177-72060F0EEC2E}">
      <dgm:prSet phldrT="[Testo]"/>
      <dgm:spPr/>
      <dgm:t>
        <a:bodyPr/>
        <a:lstStyle/>
        <a:p>
          <a:r>
            <a:rPr lang="it-IT" dirty="0" smtClean="0"/>
            <a:t>Relativa libertà di culto</a:t>
          </a:r>
          <a:endParaRPr lang="it-IT" dirty="0"/>
        </a:p>
      </dgm:t>
    </dgm:pt>
    <dgm:pt modelId="{55C96B9D-9F0F-804C-B865-C96BCAFBADD8}" type="parTrans" cxnId="{52881A4A-74DE-D24C-A1A5-78D37FE407EE}">
      <dgm:prSet/>
      <dgm:spPr/>
      <dgm:t>
        <a:bodyPr/>
        <a:lstStyle/>
        <a:p>
          <a:endParaRPr lang="it-IT"/>
        </a:p>
      </dgm:t>
    </dgm:pt>
    <dgm:pt modelId="{127F97AF-7F2A-454A-87A6-BA091F544C7B}" type="sibTrans" cxnId="{52881A4A-74DE-D24C-A1A5-78D37FE407EE}">
      <dgm:prSet/>
      <dgm:spPr/>
      <dgm:t>
        <a:bodyPr/>
        <a:lstStyle/>
        <a:p>
          <a:endParaRPr lang="it-IT"/>
        </a:p>
      </dgm:t>
    </dgm:pt>
    <dgm:pt modelId="{6AA5EE0C-0E2B-C843-81F3-665B55ACF976}">
      <dgm:prSet phldrT="[Testo]"/>
      <dgm:spPr/>
      <dgm:t>
        <a:bodyPr/>
        <a:lstStyle/>
        <a:p>
          <a:r>
            <a:rPr lang="it-IT" dirty="0" smtClean="0"/>
            <a:t>Conflitti</a:t>
          </a:r>
          <a:endParaRPr lang="it-IT" dirty="0"/>
        </a:p>
      </dgm:t>
    </dgm:pt>
    <dgm:pt modelId="{D433A684-D6EA-8B41-ADC3-76148F255EB0}" type="parTrans" cxnId="{B48FC09F-B7AE-D546-8CAB-7EBEF22105B5}">
      <dgm:prSet/>
      <dgm:spPr/>
      <dgm:t>
        <a:bodyPr/>
        <a:lstStyle/>
        <a:p>
          <a:endParaRPr lang="it-IT"/>
        </a:p>
      </dgm:t>
    </dgm:pt>
    <dgm:pt modelId="{1FA30EE3-C476-E448-AE29-F02B8540A3CC}" type="sibTrans" cxnId="{B48FC09F-B7AE-D546-8CAB-7EBEF22105B5}">
      <dgm:prSet/>
      <dgm:spPr/>
      <dgm:t>
        <a:bodyPr/>
        <a:lstStyle/>
        <a:p>
          <a:endParaRPr lang="it-IT"/>
        </a:p>
      </dgm:t>
    </dgm:pt>
    <dgm:pt modelId="{D08C2244-2E77-4641-8E47-FC2B2FB694C2}">
      <dgm:prSet phldrT="[Testo]"/>
      <dgm:spPr/>
      <dgm:t>
        <a:bodyPr/>
        <a:lstStyle/>
        <a:p>
          <a:r>
            <a:rPr lang="it-IT" dirty="0" smtClean="0"/>
            <a:t>Repressione dei curdi – politica e culturale</a:t>
          </a:r>
          <a:endParaRPr lang="it-IT" dirty="0"/>
        </a:p>
      </dgm:t>
    </dgm:pt>
    <dgm:pt modelId="{9A0AEAAF-94CA-9244-9F49-5330CC845855}" type="parTrans" cxnId="{C20FDC51-CF45-7043-A184-D704FB93160C}">
      <dgm:prSet/>
      <dgm:spPr/>
      <dgm:t>
        <a:bodyPr/>
        <a:lstStyle/>
        <a:p>
          <a:endParaRPr lang="it-IT"/>
        </a:p>
      </dgm:t>
    </dgm:pt>
    <dgm:pt modelId="{C2817DA9-9889-8D47-91FC-65B9E510BD46}" type="sibTrans" cxnId="{C20FDC51-CF45-7043-A184-D704FB93160C}">
      <dgm:prSet/>
      <dgm:spPr/>
      <dgm:t>
        <a:bodyPr/>
        <a:lstStyle/>
        <a:p>
          <a:endParaRPr lang="it-IT"/>
        </a:p>
      </dgm:t>
    </dgm:pt>
    <dgm:pt modelId="{0B3312B4-BE83-CB44-B4AA-B8BA03F558CC}">
      <dgm:prSet phldrT="[Testo]"/>
      <dgm:spPr/>
      <dgm:t>
        <a:bodyPr/>
        <a:lstStyle/>
        <a:p>
          <a:r>
            <a:rPr lang="it-IT" dirty="0" smtClean="0"/>
            <a:t>La questione armena e il controllo della memoria</a:t>
          </a:r>
          <a:endParaRPr lang="it-IT" dirty="0"/>
        </a:p>
      </dgm:t>
    </dgm:pt>
    <dgm:pt modelId="{70536B5D-6EA5-1244-9229-EB0167A85DD5}" type="parTrans" cxnId="{C5AC3727-8A86-3047-9BD4-58BDEA8F0734}">
      <dgm:prSet/>
      <dgm:spPr/>
      <dgm:t>
        <a:bodyPr/>
        <a:lstStyle/>
        <a:p>
          <a:endParaRPr lang="it-IT"/>
        </a:p>
      </dgm:t>
    </dgm:pt>
    <dgm:pt modelId="{9CA1525E-2269-BA4B-824C-FE5324C94C3E}" type="sibTrans" cxnId="{C5AC3727-8A86-3047-9BD4-58BDEA8F0734}">
      <dgm:prSet/>
      <dgm:spPr/>
      <dgm:t>
        <a:bodyPr/>
        <a:lstStyle/>
        <a:p>
          <a:endParaRPr lang="it-IT"/>
        </a:p>
      </dgm:t>
    </dgm:pt>
    <dgm:pt modelId="{FFF35030-8698-2A45-AF2F-80BFDF9C5294}">
      <dgm:prSet phldrT="[Testo]"/>
      <dgm:spPr/>
      <dgm:t>
        <a:bodyPr/>
        <a:lstStyle/>
        <a:p>
          <a:r>
            <a:rPr lang="it-IT" dirty="0" smtClean="0"/>
            <a:t>Minoranze etniche</a:t>
          </a:r>
          <a:endParaRPr lang="it-IT" dirty="0"/>
        </a:p>
      </dgm:t>
    </dgm:pt>
    <dgm:pt modelId="{6C9C39F0-250D-FE48-9EA4-1793E05FD25B}" type="parTrans" cxnId="{319DE3AF-7834-C34D-9E46-B2895A2346CB}">
      <dgm:prSet/>
      <dgm:spPr/>
      <dgm:t>
        <a:bodyPr/>
        <a:lstStyle/>
        <a:p>
          <a:endParaRPr lang="it-IT"/>
        </a:p>
      </dgm:t>
    </dgm:pt>
    <dgm:pt modelId="{FC024867-6503-FB4E-AF2B-A10CD3AF1C5D}" type="sibTrans" cxnId="{319DE3AF-7834-C34D-9E46-B2895A2346CB}">
      <dgm:prSet/>
      <dgm:spPr/>
      <dgm:t>
        <a:bodyPr/>
        <a:lstStyle/>
        <a:p>
          <a:endParaRPr lang="it-IT"/>
        </a:p>
      </dgm:t>
    </dgm:pt>
    <dgm:pt modelId="{2BC88D26-AE48-DA49-B9C9-2309DD2D7CD0}">
      <dgm:prSet phldrT="[Testo]"/>
      <dgm:spPr/>
      <dgm:t>
        <a:bodyPr/>
        <a:lstStyle/>
        <a:p>
          <a:r>
            <a:rPr lang="it-IT" dirty="0" smtClean="0"/>
            <a:t>Albanesi, bosniacchi, circassi</a:t>
          </a:r>
          <a:endParaRPr lang="it-IT" dirty="0"/>
        </a:p>
      </dgm:t>
    </dgm:pt>
    <dgm:pt modelId="{1568CEE0-C7D8-C54A-9D90-286F7E1EA0E6}" type="parTrans" cxnId="{74A7C54F-47A1-4945-B0A8-91E0474BF30F}">
      <dgm:prSet/>
      <dgm:spPr/>
      <dgm:t>
        <a:bodyPr/>
        <a:lstStyle/>
        <a:p>
          <a:endParaRPr lang="it-IT"/>
        </a:p>
      </dgm:t>
    </dgm:pt>
    <dgm:pt modelId="{220C4705-09C4-0C46-9102-BBB969C0BDDC}" type="sibTrans" cxnId="{74A7C54F-47A1-4945-B0A8-91E0474BF30F}">
      <dgm:prSet/>
      <dgm:spPr/>
      <dgm:t>
        <a:bodyPr/>
        <a:lstStyle/>
        <a:p>
          <a:endParaRPr lang="it-IT"/>
        </a:p>
      </dgm:t>
    </dgm:pt>
    <dgm:pt modelId="{D32D8B5B-AE7E-0B46-8EB3-205D7AB7EF49}">
      <dgm:prSet phldrT="[Testo]"/>
      <dgm:spPr/>
      <dgm:t>
        <a:bodyPr/>
        <a:lstStyle/>
        <a:p>
          <a:r>
            <a:rPr lang="it-IT" dirty="0" smtClean="0"/>
            <a:t>Controllo statale sui leader</a:t>
          </a:r>
          <a:endParaRPr lang="it-IT" dirty="0"/>
        </a:p>
      </dgm:t>
    </dgm:pt>
    <dgm:pt modelId="{82EE6068-B709-1142-8B39-532157FACD1D}" type="parTrans" cxnId="{5E7507FA-0540-764B-907E-D76922E9C0F5}">
      <dgm:prSet/>
      <dgm:spPr/>
      <dgm:t>
        <a:bodyPr/>
        <a:lstStyle/>
        <a:p>
          <a:endParaRPr lang="it-IT"/>
        </a:p>
      </dgm:t>
    </dgm:pt>
    <dgm:pt modelId="{1659F8CB-0A1B-1D49-A189-4C7FEA813F4C}" type="sibTrans" cxnId="{5E7507FA-0540-764B-907E-D76922E9C0F5}">
      <dgm:prSet/>
      <dgm:spPr/>
      <dgm:t>
        <a:bodyPr/>
        <a:lstStyle/>
        <a:p>
          <a:endParaRPr lang="it-IT"/>
        </a:p>
      </dgm:t>
    </dgm:pt>
    <dgm:pt modelId="{68FB2323-2179-5741-A47B-B06A01709706}">
      <dgm:prSet phldrT="[Testo]"/>
      <dgm:spPr/>
      <dgm:t>
        <a:bodyPr/>
        <a:lstStyle/>
        <a:p>
          <a:r>
            <a:rPr lang="it-IT" dirty="0" smtClean="0"/>
            <a:t>L’espulsione degli assiri e dei greci</a:t>
          </a:r>
          <a:endParaRPr lang="it-IT" dirty="0"/>
        </a:p>
      </dgm:t>
    </dgm:pt>
    <dgm:pt modelId="{F2C88AE1-12E7-C740-A92D-C580894BAB3E}" type="parTrans" cxnId="{EB8EDB99-7A41-FF42-A05A-E103685D7D73}">
      <dgm:prSet/>
      <dgm:spPr/>
    </dgm:pt>
    <dgm:pt modelId="{931089E1-5CA2-FE44-9BF0-E8D2B64DEF93}" type="sibTrans" cxnId="{EB8EDB99-7A41-FF42-A05A-E103685D7D73}">
      <dgm:prSet/>
      <dgm:spPr/>
    </dgm:pt>
    <dgm:pt modelId="{4B6DF7E6-9B9E-B344-B2C7-A48E16276212}">
      <dgm:prSet phldrT="[Testo]"/>
      <dgm:spPr/>
      <dgm:t>
        <a:bodyPr/>
        <a:lstStyle/>
        <a:p>
          <a:r>
            <a:rPr lang="it-IT" dirty="0" smtClean="0"/>
            <a:t>Programmi tv, radio e lingue nelle scuole</a:t>
          </a:r>
          <a:endParaRPr lang="it-IT" dirty="0"/>
        </a:p>
      </dgm:t>
    </dgm:pt>
    <dgm:pt modelId="{A8BBA0F1-F258-BA4B-BF4C-98285AD1CC41}" type="parTrans" cxnId="{08C61124-B353-8047-96FD-4A82E7E6161D}">
      <dgm:prSet/>
      <dgm:spPr/>
    </dgm:pt>
    <dgm:pt modelId="{AB4DF99D-5470-EA45-B95B-9DF36AE3C291}" type="sibTrans" cxnId="{08C61124-B353-8047-96FD-4A82E7E6161D}">
      <dgm:prSet/>
      <dgm:spPr/>
    </dgm:pt>
    <dgm:pt modelId="{EA3058FB-371E-8441-A114-1254BF565942}">
      <dgm:prSet phldrT="[Testo]"/>
      <dgm:spPr/>
      <dgm:t>
        <a:bodyPr/>
        <a:lstStyle/>
        <a:p>
          <a:r>
            <a:rPr lang="it-IT" dirty="0" smtClean="0"/>
            <a:t>Violenza anti-cristiana</a:t>
          </a:r>
          <a:endParaRPr lang="it-IT" dirty="0"/>
        </a:p>
      </dgm:t>
    </dgm:pt>
    <dgm:pt modelId="{0400D972-7363-5345-B28D-9D342E2F81C5}" type="parTrans" cxnId="{C2D7764C-4AFC-8A4B-8E0C-689CDB6F2958}">
      <dgm:prSet/>
      <dgm:spPr/>
    </dgm:pt>
    <dgm:pt modelId="{000A75ED-67D3-E04F-B8D4-435AB13CAC16}" type="sibTrans" cxnId="{C2D7764C-4AFC-8A4B-8E0C-689CDB6F2958}">
      <dgm:prSet/>
      <dgm:spPr/>
    </dgm:pt>
    <dgm:pt modelId="{BFE7EAF2-9DF5-FE40-9CB2-6AD361F56DF9}" type="pres">
      <dgm:prSet presAssocID="{3246CD4D-5157-AD41-B23A-79EBC6DAA5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2AEBAC-1969-CC4D-A842-0E9CB8CBAAA9}" type="pres">
      <dgm:prSet presAssocID="{DB39B60C-E237-DA43-A134-EAB939A0D7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652416-ACAB-B042-9E66-5605F67A8A19}" type="pres">
      <dgm:prSet presAssocID="{E7E82FC9-CC77-EB40-9620-26B44604D683}" presName="sibTrans" presStyleCnt="0"/>
      <dgm:spPr/>
    </dgm:pt>
    <dgm:pt modelId="{8A438EE1-0095-6B48-992E-373593C40745}" type="pres">
      <dgm:prSet presAssocID="{6AA5EE0C-0E2B-C843-81F3-665B55ACF97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451F53-48DF-7D4C-9E5B-42954EC51472}" type="pres">
      <dgm:prSet presAssocID="{1FA30EE3-C476-E448-AE29-F02B8540A3CC}" presName="sibTrans" presStyleCnt="0"/>
      <dgm:spPr/>
    </dgm:pt>
    <dgm:pt modelId="{308B090B-843C-7D4F-AEBA-65AA7DA5123C}" type="pres">
      <dgm:prSet presAssocID="{FFF35030-8698-2A45-AF2F-80BFDF9C529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19DE3AF-7834-C34D-9E46-B2895A2346CB}" srcId="{3246CD4D-5157-AD41-B23A-79EBC6DAA509}" destId="{FFF35030-8698-2A45-AF2F-80BFDF9C5294}" srcOrd="2" destOrd="0" parTransId="{6C9C39F0-250D-FE48-9EA4-1793E05FD25B}" sibTransId="{FC024867-6503-FB4E-AF2B-A10CD3AF1C5D}"/>
    <dgm:cxn modelId="{8E7ABBA2-E749-8044-99D0-4EFDFC3BD96B}" type="presOf" srcId="{6AA5EE0C-0E2B-C843-81F3-665B55ACF976}" destId="{8A438EE1-0095-6B48-992E-373593C40745}" srcOrd="0" destOrd="0" presId="urn:microsoft.com/office/officeart/2005/8/layout/hList6"/>
    <dgm:cxn modelId="{BE25DD34-FCE3-4347-9FA5-F15FE02A54D8}" type="presOf" srcId="{DB39B60C-E237-DA43-A134-EAB939A0D747}" destId="{712AEBAC-1969-CC4D-A842-0E9CB8CBAAA9}" srcOrd="0" destOrd="0" presId="urn:microsoft.com/office/officeart/2005/8/layout/hList6"/>
    <dgm:cxn modelId="{1E969CD4-9470-9743-9395-DE453227B648}" type="presOf" srcId="{0B3312B4-BE83-CB44-B4AA-B8BA03F558CC}" destId="{8A438EE1-0095-6B48-992E-373593C40745}" srcOrd="0" destOrd="2" presId="urn:microsoft.com/office/officeart/2005/8/layout/hList6"/>
    <dgm:cxn modelId="{2A74BDA7-532D-474D-828E-65A34DB25023}" type="presOf" srcId="{68FB2323-2179-5741-A47B-B06A01709706}" destId="{8A438EE1-0095-6B48-992E-373593C40745}" srcOrd="0" destOrd="3" presId="urn:microsoft.com/office/officeart/2005/8/layout/hList6"/>
    <dgm:cxn modelId="{942FDA68-08A4-7F40-9601-2D3336023E56}" type="presOf" srcId="{2BC88D26-AE48-DA49-B9C9-2309DD2D7CD0}" destId="{308B090B-843C-7D4F-AEBA-65AA7DA5123C}" srcOrd="0" destOrd="1" presId="urn:microsoft.com/office/officeart/2005/8/layout/hList6"/>
    <dgm:cxn modelId="{866E35E3-F190-7148-AD06-A81D29C8B894}" type="presOf" srcId="{D32D8B5B-AE7E-0B46-8EB3-205D7AB7EF49}" destId="{712AEBAC-1969-CC4D-A842-0E9CB8CBAAA9}" srcOrd="0" destOrd="3" presId="urn:microsoft.com/office/officeart/2005/8/layout/hList6"/>
    <dgm:cxn modelId="{2BF70EA4-536A-5F4B-8FEC-25679E8161E4}" type="presOf" srcId="{B5AF2533-547D-E34C-8E4B-BAC3801B2AA3}" destId="{712AEBAC-1969-CC4D-A842-0E9CB8CBAAA9}" srcOrd="0" destOrd="1" presId="urn:microsoft.com/office/officeart/2005/8/layout/hList6"/>
    <dgm:cxn modelId="{C2D7764C-4AFC-8A4B-8E0C-689CDB6F2958}" srcId="{DB39B60C-E237-DA43-A134-EAB939A0D747}" destId="{EA3058FB-371E-8441-A114-1254BF565942}" srcOrd="3" destOrd="0" parTransId="{0400D972-7363-5345-B28D-9D342E2F81C5}" sibTransId="{000A75ED-67D3-E04F-B8D4-435AB13CAC16}"/>
    <dgm:cxn modelId="{34B70282-5EBF-1F42-B418-B9AD8DCB4BA0}" type="presOf" srcId="{4B6DF7E6-9B9E-B344-B2C7-A48E16276212}" destId="{308B090B-843C-7D4F-AEBA-65AA7DA5123C}" srcOrd="0" destOrd="2" presId="urn:microsoft.com/office/officeart/2005/8/layout/hList6"/>
    <dgm:cxn modelId="{79E271E0-F4F4-FE47-BA64-6ECF7CFA002D}" type="presOf" srcId="{BEB8CB92-BB69-2D44-B177-72060F0EEC2E}" destId="{712AEBAC-1969-CC4D-A842-0E9CB8CBAAA9}" srcOrd="0" destOrd="2" presId="urn:microsoft.com/office/officeart/2005/8/layout/hList6"/>
    <dgm:cxn modelId="{3E292223-9F40-9A42-9878-F9F8039C6959}" type="presOf" srcId="{D08C2244-2E77-4641-8E47-FC2B2FB694C2}" destId="{8A438EE1-0095-6B48-992E-373593C40745}" srcOrd="0" destOrd="1" presId="urn:microsoft.com/office/officeart/2005/8/layout/hList6"/>
    <dgm:cxn modelId="{B48FC09F-B7AE-D546-8CAB-7EBEF22105B5}" srcId="{3246CD4D-5157-AD41-B23A-79EBC6DAA509}" destId="{6AA5EE0C-0E2B-C843-81F3-665B55ACF976}" srcOrd="1" destOrd="0" parTransId="{D433A684-D6EA-8B41-ADC3-76148F255EB0}" sibTransId="{1FA30EE3-C476-E448-AE29-F02B8540A3CC}"/>
    <dgm:cxn modelId="{E78EA42A-0700-6748-811F-94448DC71650}" srcId="{3246CD4D-5157-AD41-B23A-79EBC6DAA509}" destId="{DB39B60C-E237-DA43-A134-EAB939A0D747}" srcOrd="0" destOrd="0" parTransId="{396EDB1A-91D3-D54C-84FA-2429E3D3C38E}" sibTransId="{E7E82FC9-CC77-EB40-9620-26B44604D683}"/>
    <dgm:cxn modelId="{74A7C54F-47A1-4945-B0A8-91E0474BF30F}" srcId="{FFF35030-8698-2A45-AF2F-80BFDF9C5294}" destId="{2BC88D26-AE48-DA49-B9C9-2309DD2D7CD0}" srcOrd="0" destOrd="0" parTransId="{1568CEE0-C7D8-C54A-9D90-286F7E1EA0E6}" sibTransId="{220C4705-09C4-0C46-9102-BBB969C0BDDC}"/>
    <dgm:cxn modelId="{C5AC3727-8A86-3047-9BD4-58BDEA8F0734}" srcId="{6AA5EE0C-0E2B-C843-81F3-665B55ACF976}" destId="{0B3312B4-BE83-CB44-B4AA-B8BA03F558CC}" srcOrd="1" destOrd="0" parTransId="{70536B5D-6EA5-1244-9229-EB0167A85DD5}" sibTransId="{9CA1525E-2269-BA4B-824C-FE5324C94C3E}"/>
    <dgm:cxn modelId="{9E24B6BA-3D96-404A-953F-CC325DB13F2B}" srcId="{DB39B60C-E237-DA43-A134-EAB939A0D747}" destId="{B5AF2533-547D-E34C-8E4B-BAC3801B2AA3}" srcOrd="0" destOrd="0" parTransId="{D3B25971-D69A-B248-8689-6686C882CBE1}" sibTransId="{C13FDF24-B23C-214E-966C-72205C3DBF4D}"/>
    <dgm:cxn modelId="{4D9251E6-30E5-4E46-9A4F-465C172B07E4}" type="presOf" srcId="{3246CD4D-5157-AD41-B23A-79EBC6DAA509}" destId="{BFE7EAF2-9DF5-FE40-9CB2-6AD361F56DF9}" srcOrd="0" destOrd="0" presId="urn:microsoft.com/office/officeart/2005/8/layout/hList6"/>
    <dgm:cxn modelId="{EB8EDB99-7A41-FF42-A05A-E103685D7D73}" srcId="{6AA5EE0C-0E2B-C843-81F3-665B55ACF976}" destId="{68FB2323-2179-5741-A47B-B06A01709706}" srcOrd="2" destOrd="0" parTransId="{F2C88AE1-12E7-C740-A92D-C580894BAB3E}" sibTransId="{931089E1-5CA2-FE44-9BF0-E8D2B64DEF93}"/>
    <dgm:cxn modelId="{5E7507FA-0540-764B-907E-D76922E9C0F5}" srcId="{DB39B60C-E237-DA43-A134-EAB939A0D747}" destId="{D32D8B5B-AE7E-0B46-8EB3-205D7AB7EF49}" srcOrd="2" destOrd="0" parTransId="{82EE6068-B709-1142-8B39-532157FACD1D}" sibTransId="{1659F8CB-0A1B-1D49-A189-4C7FEA813F4C}"/>
    <dgm:cxn modelId="{52881A4A-74DE-D24C-A1A5-78D37FE407EE}" srcId="{DB39B60C-E237-DA43-A134-EAB939A0D747}" destId="{BEB8CB92-BB69-2D44-B177-72060F0EEC2E}" srcOrd="1" destOrd="0" parTransId="{55C96B9D-9F0F-804C-B865-C96BCAFBADD8}" sibTransId="{127F97AF-7F2A-454A-87A6-BA091F544C7B}"/>
    <dgm:cxn modelId="{FF5BCBE7-5675-C642-9E66-44B522073DC1}" type="presOf" srcId="{FFF35030-8698-2A45-AF2F-80BFDF9C5294}" destId="{308B090B-843C-7D4F-AEBA-65AA7DA5123C}" srcOrd="0" destOrd="0" presId="urn:microsoft.com/office/officeart/2005/8/layout/hList6"/>
    <dgm:cxn modelId="{C20FDC51-CF45-7043-A184-D704FB93160C}" srcId="{6AA5EE0C-0E2B-C843-81F3-665B55ACF976}" destId="{D08C2244-2E77-4641-8E47-FC2B2FB694C2}" srcOrd="0" destOrd="0" parTransId="{9A0AEAAF-94CA-9244-9F49-5330CC845855}" sibTransId="{C2817DA9-9889-8D47-91FC-65B9E510BD46}"/>
    <dgm:cxn modelId="{08C61124-B353-8047-96FD-4A82E7E6161D}" srcId="{FFF35030-8698-2A45-AF2F-80BFDF9C5294}" destId="{4B6DF7E6-9B9E-B344-B2C7-A48E16276212}" srcOrd="1" destOrd="0" parTransId="{A8BBA0F1-F258-BA4B-BF4C-98285AD1CC41}" sibTransId="{AB4DF99D-5470-EA45-B95B-9DF36AE3C291}"/>
    <dgm:cxn modelId="{206D66EE-FD74-984E-A771-11AE3AEC553C}" type="presOf" srcId="{EA3058FB-371E-8441-A114-1254BF565942}" destId="{712AEBAC-1969-CC4D-A842-0E9CB8CBAAA9}" srcOrd="0" destOrd="4" presId="urn:microsoft.com/office/officeart/2005/8/layout/hList6"/>
    <dgm:cxn modelId="{194FFD78-1B26-B54A-BE8A-A1F813F97D73}" type="presParOf" srcId="{BFE7EAF2-9DF5-FE40-9CB2-6AD361F56DF9}" destId="{712AEBAC-1969-CC4D-A842-0E9CB8CBAAA9}" srcOrd="0" destOrd="0" presId="urn:microsoft.com/office/officeart/2005/8/layout/hList6"/>
    <dgm:cxn modelId="{C40E308D-8609-FF43-BEEF-43C22C8E0B76}" type="presParOf" srcId="{BFE7EAF2-9DF5-FE40-9CB2-6AD361F56DF9}" destId="{D4652416-ACAB-B042-9E66-5605F67A8A19}" srcOrd="1" destOrd="0" presId="urn:microsoft.com/office/officeart/2005/8/layout/hList6"/>
    <dgm:cxn modelId="{3A4E3CF8-E7BD-254B-AF92-C333011C9999}" type="presParOf" srcId="{BFE7EAF2-9DF5-FE40-9CB2-6AD361F56DF9}" destId="{8A438EE1-0095-6B48-992E-373593C40745}" srcOrd="2" destOrd="0" presId="urn:microsoft.com/office/officeart/2005/8/layout/hList6"/>
    <dgm:cxn modelId="{EABE0E19-E6E0-F848-A355-50226CE3217E}" type="presParOf" srcId="{BFE7EAF2-9DF5-FE40-9CB2-6AD361F56DF9}" destId="{76451F53-48DF-7D4C-9E5B-42954EC51472}" srcOrd="3" destOrd="0" presId="urn:microsoft.com/office/officeart/2005/8/layout/hList6"/>
    <dgm:cxn modelId="{F2D5F55C-86E0-0D46-B0B4-3BFC8497E3C4}" type="presParOf" srcId="{BFE7EAF2-9DF5-FE40-9CB2-6AD361F56DF9}" destId="{308B090B-843C-7D4F-AEBA-65AA7DA5123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5268AA2-BE76-634C-B810-D71F451F946E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002AB2B-64BF-4D43-A375-A32CAA8D2975}">
      <dgm:prSet phldrT="[Testo]"/>
      <dgm:spPr/>
      <dgm:t>
        <a:bodyPr/>
        <a:lstStyle/>
        <a:p>
          <a:r>
            <a:rPr lang="it-IT" dirty="0" smtClean="0"/>
            <a:t>Dittatura di Saddam</a:t>
          </a:r>
          <a:endParaRPr lang="it-IT" dirty="0"/>
        </a:p>
      </dgm:t>
    </dgm:pt>
    <dgm:pt modelId="{298B11C9-1DFD-2043-AC89-82F256204EBD}" type="parTrans" cxnId="{EFA586A8-9259-A546-80C8-5625CEA254C2}">
      <dgm:prSet/>
      <dgm:spPr/>
      <dgm:t>
        <a:bodyPr/>
        <a:lstStyle/>
        <a:p>
          <a:endParaRPr lang="it-IT"/>
        </a:p>
      </dgm:t>
    </dgm:pt>
    <dgm:pt modelId="{72A4E493-409D-C544-882E-68370E3D5490}" type="sibTrans" cxnId="{EFA586A8-9259-A546-80C8-5625CEA254C2}">
      <dgm:prSet/>
      <dgm:spPr/>
      <dgm:t>
        <a:bodyPr/>
        <a:lstStyle/>
        <a:p>
          <a:endParaRPr lang="it-IT"/>
        </a:p>
      </dgm:t>
    </dgm:pt>
    <dgm:pt modelId="{5FCFD48A-F992-6647-9212-B39786BE70FA}">
      <dgm:prSet phldrT="[Testo]"/>
      <dgm:spPr/>
      <dgm:t>
        <a:bodyPr/>
        <a:lstStyle/>
        <a:p>
          <a:r>
            <a:rPr lang="it-IT" dirty="0" smtClean="0"/>
            <a:t>Repressione degli sciiti</a:t>
          </a:r>
          <a:endParaRPr lang="it-IT" dirty="0"/>
        </a:p>
      </dgm:t>
    </dgm:pt>
    <dgm:pt modelId="{BAD3216A-7C3E-2443-A924-98EEF389D8C4}" type="parTrans" cxnId="{EEC4B885-50C9-424F-98EB-59B83975DC6F}">
      <dgm:prSet/>
      <dgm:spPr/>
      <dgm:t>
        <a:bodyPr/>
        <a:lstStyle/>
        <a:p>
          <a:endParaRPr lang="it-IT"/>
        </a:p>
      </dgm:t>
    </dgm:pt>
    <dgm:pt modelId="{48549539-C4A0-FE4A-BC3A-ED67682B8D24}" type="sibTrans" cxnId="{EEC4B885-50C9-424F-98EB-59B83975DC6F}">
      <dgm:prSet/>
      <dgm:spPr/>
      <dgm:t>
        <a:bodyPr/>
        <a:lstStyle/>
        <a:p>
          <a:endParaRPr lang="it-IT"/>
        </a:p>
      </dgm:t>
    </dgm:pt>
    <dgm:pt modelId="{67F9CD8A-BF63-C54A-ADA0-70C62B6F1C47}">
      <dgm:prSet phldrT="[Testo]"/>
      <dgm:spPr/>
      <dgm:t>
        <a:bodyPr/>
        <a:lstStyle/>
        <a:p>
          <a:r>
            <a:rPr lang="it-IT" dirty="0" smtClean="0"/>
            <a:t>Repressione dell’opposizione</a:t>
          </a:r>
          <a:endParaRPr lang="it-IT" dirty="0"/>
        </a:p>
      </dgm:t>
    </dgm:pt>
    <dgm:pt modelId="{F1BCEEE2-690F-CF4E-B9F5-7CF1F7ECA795}" type="parTrans" cxnId="{1F8C7AE5-B42C-764D-8914-5C7EB963AD6B}">
      <dgm:prSet/>
      <dgm:spPr/>
      <dgm:t>
        <a:bodyPr/>
        <a:lstStyle/>
        <a:p>
          <a:endParaRPr lang="it-IT"/>
        </a:p>
      </dgm:t>
    </dgm:pt>
    <dgm:pt modelId="{B7C205B4-C142-194A-99DA-3B28F50F58F7}" type="sibTrans" cxnId="{1F8C7AE5-B42C-764D-8914-5C7EB963AD6B}">
      <dgm:prSet/>
      <dgm:spPr/>
      <dgm:t>
        <a:bodyPr/>
        <a:lstStyle/>
        <a:p>
          <a:endParaRPr lang="it-IT"/>
        </a:p>
      </dgm:t>
    </dgm:pt>
    <dgm:pt modelId="{A92850A8-2B1D-A247-BBB7-29481974BE4B}">
      <dgm:prSet phldrT="[Testo]"/>
      <dgm:spPr/>
      <dgm:t>
        <a:bodyPr/>
        <a:lstStyle/>
        <a:p>
          <a:r>
            <a:rPr lang="it-IT" dirty="0" smtClean="0"/>
            <a:t>Dal 2003</a:t>
          </a:r>
          <a:endParaRPr lang="it-IT" dirty="0"/>
        </a:p>
      </dgm:t>
    </dgm:pt>
    <dgm:pt modelId="{73362DF3-DB87-5B4B-B649-65C6EA02CD0E}" type="parTrans" cxnId="{ABADE1E4-E497-F84D-AA52-0164430A0942}">
      <dgm:prSet/>
      <dgm:spPr/>
      <dgm:t>
        <a:bodyPr/>
        <a:lstStyle/>
        <a:p>
          <a:endParaRPr lang="it-IT"/>
        </a:p>
      </dgm:t>
    </dgm:pt>
    <dgm:pt modelId="{14250C0C-90EA-3B47-9E83-E3B974AD4874}" type="sibTrans" cxnId="{ABADE1E4-E497-F84D-AA52-0164430A0942}">
      <dgm:prSet/>
      <dgm:spPr/>
      <dgm:t>
        <a:bodyPr/>
        <a:lstStyle/>
        <a:p>
          <a:endParaRPr lang="it-IT"/>
        </a:p>
      </dgm:t>
    </dgm:pt>
    <dgm:pt modelId="{32183784-2F1E-B443-9831-0A0F023D4A61}">
      <dgm:prSet phldrT="[Testo]"/>
      <dgm:spPr/>
      <dgm:t>
        <a:bodyPr/>
        <a:lstStyle/>
        <a:p>
          <a:r>
            <a:rPr lang="it-IT" dirty="0" smtClean="0"/>
            <a:t>Repubblica federale</a:t>
          </a:r>
          <a:endParaRPr lang="it-IT" dirty="0"/>
        </a:p>
      </dgm:t>
    </dgm:pt>
    <dgm:pt modelId="{FAF3916C-5F1D-EA48-87A0-FAF6F6516211}" type="parTrans" cxnId="{81618546-E0C8-FB46-A36E-76BA08E8FFC4}">
      <dgm:prSet/>
      <dgm:spPr/>
      <dgm:t>
        <a:bodyPr/>
        <a:lstStyle/>
        <a:p>
          <a:endParaRPr lang="it-IT"/>
        </a:p>
      </dgm:t>
    </dgm:pt>
    <dgm:pt modelId="{89CE4AC5-E76D-0745-A774-834797501A12}" type="sibTrans" cxnId="{81618546-E0C8-FB46-A36E-76BA08E8FFC4}">
      <dgm:prSet/>
      <dgm:spPr/>
      <dgm:t>
        <a:bodyPr/>
        <a:lstStyle/>
        <a:p>
          <a:endParaRPr lang="it-IT"/>
        </a:p>
      </dgm:t>
    </dgm:pt>
    <dgm:pt modelId="{77504D31-86B5-D749-B8AD-D0746E2C249B}">
      <dgm:prSet phldrT="[Testo]"/>
      <dgm:spPr/>
      <dgm:t>
        <a:bodyPr/>
        <a:lstStyle/>
        <a:p>
          <a:r>
            <a:rPr lang="it-IT" dirty="0" smtClean="0"/>
            <a:t>Protezione delle minoranze</a:t>
          </a:r>
          <a:endParaRPr lang="it-IT" dirty="0"/>
        </a:p>
      </dgm:t>
    </dgm:pt>
    <dgm:pt modelId="{F5AD8F01-0533-5A45-98B7-83F2A9A0111B}" type="parTrans" cxnId="{F33533A6-963C-F242-BC50-CA2D46A9D4EE}">
      <dgm:prSet/>
      <dgm:spPr/>
      <dgm:t>
        <a:bodyPr/>
        <a:lstStyle/>
        <a:p>
          <a:endParaRPr lang="it-IT"/>
        </a:p>
      </dgm:t>
    </dgm:pt>
    <dgm:pt modelId="{41BE6D14-AACA-0A4B-B034-621359C9DD21}" type="sibTrans" cxnId="{F33533A6-963C-F242-BC50-CA2D46A9D4EE}">
      <dgm:prSet/>
      <dgm:spPr/>
      <dgm:t>
        <a:bodyPr/>
        <a:lstStyle/>
        <a:p>
          <a:endParaRPr lang="it-IT"/>
        </a:p>
      </dgm:t>
    </dgm:pt>
    <dgm:pt modelId="{95B094BE-0E14-774A-B322-123BF950AA91}">
      <dgm:prSet phldrT="[Testo]"/>
      <dgm:spPr/>
      <dgm:t>
        <a:bodyPr/>
        <a:lstStyle/>
        <a:p>
          <a:r>
            <a:rPr lang="it-IT" dirty="0" smtClean="0"/>
            <a:t>Dal 2013 </a:t>
          </a:r>
          <a:endParaRPr lang="it-IT" dirty="0"/>
        </a:p>
      </dgm:t>
    </dgm:pt>
    <dgm:pt modelId="{85C463EF-BD23-B746-A7DB-A4986F08FB97}" type="parTrans" cxnId="{7F2B33F4-6192-9A4F-8819-D64ADE94F066}">
      <dgm:prSet/>
      <dgm:spPr/>
      <dgm:t>
        <a:bodyPr/>
        <a:lstStyle/>
        <a:p>
          <a:endParaRPr lang="it-IT"/>
        </a:p>
      </dgm:t>
    </dgm:pt>
    <dgm:pt modelId="{B9B2E6AC-9219-704A-879B-5E430BAF129D}" type="sibTrans" cxnId="{7F2B33F4-6192-9A4F-8819-D64ADE94F066}">
      <dgm:prSet/>
      <dgm:spPr/>
      <dgm:t>
        <a:bodyPr/>
        <a:lstStyle/>
        <a:p>
          <a:endParaRPr lang="it-IT"/>
        </a:p>
      </dgm:t>
    </dgm:pt>
    <dgm:pt modelId="{345600B3-81A4-D745-AF3C-3308FBCF34B9}">
      <dgm:prSet phldrT="[Testo]"/>
      <dgm:spPr/>
      <dgm:t>
        <a:bodyPr/>
        <a:lstStyle/>
        <a:p>
          <a:r>
            <a:rPr lang="it-IT" dirty="0" smtClean="0"/>
            <a:t>Daesh/IS</a:t>
          </a:r>
          <a:endParaRPr lang="it-IT" dirty="0"/>
        </a:p>
      </dgm:t>
    </dgm:pt>
    <dgm:pt modelId="{21581071-BE8C-B84D-97A0-D0208D290FF6}" type="parTrans" cxnId="{D6B78C71-31CF-CC4F-9298-31E9B358D1A9}">
      <dgm:prSet/>
      <dgm:spPr/>
      <dgm:t>
        <a:bodyPr/>
        <a:lstStyle/>
        <a:p>
          <a:endParaRPr lang="it-IT"/>
        </a:p>
      </dgm:t>
    </dgm:pt>
    <dgm:pt modelId="{D54E7B4C-F9AF-6948-BAF4-D01D38FABA7E}" type="sibTrans" cxnId="{D6B78C71-31CF-CC4F-9298-31E9B358D1A9}">
      <dgm:prSet/>
      <dgm:spPr/>
      <dgm:t>
        <a:bodyPr/>
        <a:lstStyle/>
        <a:p>
          <a:endParaRPr lang="it-IT"/>
        </a:p>
      </dgm:t>
    </dgm:pt>
    <dgm:pt modelId="{3FD0514C-7CF5-5A4B-A00E-63CF34C4F334}">
      <dgm:prSet phldrT="[Testo]"/>
      <dgm:spPr/>
      <dgm:t>
        <a:bodyPr/>
        <a:lstStyle/>
        <a:p>
          <a:r>
            <a:rPr lang="it-IT" dirty="0" smtClean="0"/>
            <a:t>Pulizia etnica dei non-musulmani sunniti</a:t>
          </a:r>
          <a:endParaRPr lang="it-IT" dirty="0"/>
        </a:p>
      </dgm:t>
    </dgm:pt>
    <dgm:pt modelId="{77BBA47D-FC90-1C4A-8851-5E7C057DA203}" type="parTrans" cxnId="{26F45A62-C5C7-6D4E-80AC-E1D06C74E1B8}">
      <dgm:prSet/>
      <dgm:spPr/>
      <dgm:t>
        <a:bodyPr/>
        <a:lstStyle/>
        <a:p>
          <a:endParaRPr lang="it-IT"/>
        </a:p>
      </dgm:t>
    </dgm:pt>
    <dgm:pt modelId="{CA896010-4EFA-D64C-937C-F526E0454C6D}" type="sibTrans" cxnId="{26F45A62-C5C7-6D4E-80AC-E1D06C74E1B8}">
      <dgm:prSet/>
      <dgm:spPr/>
      <dgm:t>
        <a:bodyPr/>
        <a:lstStyle/>
        <a:p>
          <a:endParaRPr lang="it-IT"/>
        </a:p>
      </dgm:t>
    </dgm:pt>
    <dgm:pt modelId="{6AF2F01A-32C3-044C-866A-ABEC8DB5AC40}" type="pres">
      <dgm:prSet presAssocID="{45268AA2-BE76-634C-B810-D71F451F94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5F0355E-B277-4F44-99E1-EE1CB76C076E}" type="pres">
      <dgm:prSet presAssocID="{95B094BE-0E14-774A-B322-123BF950AA91}" presName="boxAndChildren" presStyleCnt="0"/>
      <dgm:spPr/>
    </dgm:pt>
    <dgm:pt modelId="{9959E615-BFB3-CC4C-AAB0-3E4554ED9F27}" type="pres">
      <dgm:prSet presAssocID="{95B094BE-0E14-774A-B322-123BF950AA91}" presName="parentTextBox" presStyleLbl="node1" presStyleIdx="0" presStyleCnt="3"/>
      <dgm:spPr/>
      <dgm:t>
        <a:bodyPr/>
        <a:lstStyle/>
        <a:p>
          <a:endParaRPr lang="it-IT"/>
        </a:p>
      </dgm:t>
    </dgm:pt>
    <dgm:pt modelId="{887F256B-6F54-4240-95D9-DC9673A8AFB7}" type="pres">
      <dgm:prSet presAssocID="{95B094BE-0E14-774A-B322-123BF950AA91}" presName="entireBox" presStyleLbl="node1" presStyleIdx="0" presStyleCnt="3"/>
      <dgm:spPr/>
      <dgm:t>
        <a:bodyPr/>
        <a:lstStyle/>
        <a:p>
          <a:endParaRPr lang="it-IT"/>
        </a:p>
      </dgm:t>
    </dgm:pt>
    <dgm:pt modelId="{74FAC89A-3935-434E-82A9-A012543D881A}" type="pres">
      <dgm:prSet presAssocID="{95B094BE-0E14-774A-B322-123BF950AA91}" presName="descendantBox" presStyleCnt="0"/>
      <dgm:spPr/>
    </dgm:pt>
    <dgm:pt modelId="{D80B2DFE-A5DD-A74E-9F2F-43148F7252C5}" type="pres">
      <dgm:prSet presAssocID="{345600B3-81A4-D745-AF3C-3308FBCF34B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856D98-0253-A04C-9E54-6439EE3616B4}" type="pres">
      <dgm:prSet presAssocID="{3FD0514C-7CF5-5A4B-A00E-63CF34C4F334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E0883B-020F-1548-97FF-1A025678E3B0}" type="pres">
      <dgm:prSet presAssocID="{14250C0C-90EA-3B47-9E83-E3B974AD4874}" presName="sp" presStyleCnt="0"/>
      <dgm:spPr/>
    </dgm:pt>
    <dgm:pt modelId="{21DC5762-7F4C-5445-8E4B-01338C22348C}" type="pres">
      <dgm:prSet presAssocID="{A92850A8-2B1D-A247-BBB7-29481974BE4B}" presName="arrowAndChildren" presStyleCnt="0"/>
      <dgm:spPr/>
    </dgm:pt>
    <dgm:pt modelId="{61E8579A-7251-A34D-80AA-04CF786928FA}" type="pres">
      <dgm:prSet presAssocID="{A92850A8-2B1D-A247-BBB7-29481974BE4B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EDDAD751-93C4-864B-8B39-5311C396326B}" type="pres">
      <dgm:prSet presAssocID="{A92850A8-2B1D-A247-BBB7-29481974BE4B}" presName="arrow" presStyleLbl="node1" presStyleIdx="1" presStyleCnt="3"/>
      <dgm:spPr/>
      <dgm:t>
        <a:bodyPr/>
        <a:lstStyle/>
        <a:p>
          <a:endParaRPr lang="it-IT"/>
        </a:p>
      </dgm:t>
    </dgm:pt>
    <dgm:pt modelId="{6B8118FF-C3D4-7142-8888-EBCE58BA6003}" type="pres">
      <dgm:prSet presAssocID="{A92850A8-2B1D-A247-BBB7-29481974BE4B}" presName="descendantArrow" presStyleCnt="0"/>
      <dgm:spPr/>
    </dgm:pt>
    <dgm:pt modelId="{A0E43352-92A5-0E49-AD98-1159754F086C}" type="pres">
      <dgm:prSet presAssocID="{32183784-2F1E-B443-9831-0A0F023D4A61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263241-74C1-6F4B-9F99-EC66368F0CEF}" type="pres">
      <dgm:prSet presAssocID="{77504D31-86B5-D749-B8AD-D0746E2C249B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758B54-80FE-444D-8EF1-0383A9E04899}" type="pres">
      <dgm:prSet presAssocID="{72A4E493-409D-C544-882E-68370E3D5490}" presName="sp" presStyleCnt="0"/>
      <dgm:spPr/>
    </dgm:pt>
    <dgm:pt modelId="{D3F27137-DE5F-E04C-9B51-67A4A4FD028A}" type="pres">
      <dgm:prSet presAssocID="{1002AB2B-64BF-4D43-A375-A32CAA8D2975}" presName="arrowAndChildren" presStyleCnt="0"/>
      <dgm:spPr/>
    </dgm:pt>
    <dgm:pt modelId="{4D071F8D-8773-D94C-88C2-A579B59DBE48}" type="pres">
      <dgm:prSet presAssocID="{1002AB2B-64BF-4D43-A375-A32CAA8D2975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F83CB248-3EAC-5846-9A66-7F7E7BFC5ACD}" type="pres">
      <dgm:prSet presAssocID="{1002AB2B-64BF-4D43-A375-A32CAA8D2975}" presName="arrow" presStyleLbl="node1" presStyleIdx="2" presStyleCnt="3"/>
      <dgm:spPr/>
      <dgm:t>
        <a:bodyPr/>
        <a:lstStyle/>
        <a:p>
          <a:endParaRPr lang="it-IT"/>
        </a:p>
      </dgm:t>
    </dgm:pt>
    <dgm:pt modelId="{A3C1C553-BEAF-BC4D-AFC5-737247A711A1}" type="pres">
      <dgm:prSet presAssocID="{1002AB2B-64BF-4D43-A375-A32CAA8D2975}" presName="descendantArrow" presStyleCnt="0"/>
      <dgm:spPr/>
    </dgm:pt>
    <dgm:pt modelId="{54C378CF-3731-D544-87B7-C0D6A26AC1DC}" type="pres">
      <dgm:prSet presAssocID="{5FCFD48A-F992-6647-9212-B39786BE70FA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4A914DD-CCF4-D943-9221-A88F6BCFAAA2}" type="pres">
      <dgm:prSet presAssocID="{67F9CD8A-BF63-C54A-ADA0-70C62B6F1C47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1618546-E0C8-FB46-A36E-76BA08E8FFC4}" srcId="{A92850A8-2B1D-A247-BBB7-29481974BE4B}" destId="{32183784-2F1E-B443-9831-0A0F023D4A61}" srcOrd="0" destOrd="0" parTransId="{FAF3916C-5F1D-EA48-87A0-FAF6F6516211}" sibTransId="{89CE4AC5-E76D-0745-A774-834797501A12}"/>
    <dgm:cxn modelId="{EEC4B885-50C9-424F-98EB-59B83975DC6F}" srcId="{1002AB2B-64BF-4D43-A375-A32CAA8D2975}" destId="{5FCFD48A-F992-6647-9212-B39786BE70FA}" srcOrd="0" destOrd="0" parTransId="{BAD3216A-7C3E-2443-A924-98EEF389D8C4}" sibTransId="{48549539-C4A0-FE4A-BC3A-ED67682B8D24}"/>
    <dgm:cxn modelId="{27E22B70-B793-2A47-9D1D-5FDBE9C84238}" type="presOf" srcId="{1002AB2B-64BF-4D43-A375-A32CAA8D2975}" destId="{F83CB248-3EAC-5846-9A66-7F7E7BFC5ACD}" srcOrd="1" destOrd="0" presId="urn:microsoft.com/office/officeart/2005/8/layout/process4"/>
    <dgm:cxn modelId="{CCFA124F-C60E-2946-9969-4ADEFA7E3D4E}" type="presOf" srcId="{A92850A8-2B1D-A247-BBB7-29481974BE4B}" destId="{EDDAD751-93C4-864B-8B39-5311C396326B}" srcOrd="1" destOrd="0" presId="urn:microsoft.com/office/officeart/2005/8/layout/process4"/>
    <dgm:cxn modelId="{26F45A62-C5C7-6D4E-80AC-E1D06C74E1B8}" srcId="{95B094BE-0E14-774A-B322-123BF950AA91}" destId="{3FD0514C-7CF5-5A4B-A00E-63CF34C4F334}" srcOrd="1" destOrd="0" parTransId="{77BBA47D-FC90-1C4A-8851-5E7C057DA203}" sibTransId="{CA896010-4EFA-D64C-937C-F526E0454C6D}"/>
    <dgm:cxn modelId="{D219C370-5E2B-F14F-B3AC-4C2E5845052B}" type="presOf" srcId="{77504D31-86B5-D749-B8AD-D0746E2C249B}" destId="{24263241-74C1-6F4B-9F99-EC66368F0CEF}" srcOrd="0" destOrd="0" presId="urn:microsoft.com/office/officeart/2005/8/layout/process4"/>
    <dgm:cxn modelId="{1F8C7AE5-B42C-764D-8914-5C7EB963AD6B}" srcId="{1002AB2B-64BF-4D43-A375-A32CAA8D2975}" destId="{67F9CD8A-BF63-C54A-ADA0-70C62B6F1C47}" srcOrd="1" destOrd="0" parTransId="{F1BCEEE2-690F-CF4E-B9F5-7CF1F7ECA795}" sibTransId="{B7C205B4-C142-194A-99DA-3B28F50F58F7}"/>
    <dgm:cxn modelId="{F3CE899B-FE46-544B-B69D-ECB3B548B8AF}" type="presOf" srcId="{95B094BE-0E14-774A-B322-123BF950AA91}" destId="{9959E615-BFB3-CC4C-AAB0-3E4554ED9F27}" srcOrd="0" destOrd="0" presId="urn:microsoft.com/office/officeart/2005/8/layout/process4"/>
    <dgm:cxn modelId="{3FCBA022-D1A6-6449-B7C6-9917B65DD458}" type="presOf" srcId="{32183784-2F1E-B443-9831-0A0F023D4A61}" destId="{A0E43352-92A5-0E49-AD98-1159754F086C}" srcOrd="0" destOrd="0" presId="urn:microsoft.com/office/officeart/2005/8/layout/process4"/>
    <dgm:cxn modelId="{EF26DE98-F77F-1144-B0F7-8CDA1E61280B}" type="presOf" srcId="{45268AA2-BE76-634C-B810-D71F451F946E}" destId="{6AF2F01A-32C3-044C-866A-ABEC8DB5AC40}" srcOrd="0" destOrd="0" presId="urn:microsoft.com/office/officeart/2005/8/layout/process4"/>
    <dgm:cxn modelId="{ABADE1E4-E497-F84D-AA52-0164430A0942}" srcId="{45268AA2-BE76-634C-B810-D71F451F946E}" destId="{A92850A8-2B1D-A247-BBB7-29481974BE4B}" srcOrd="1" destOrd="0" parTransId="{73362DF3-DB87-5B4B-B649-65C6EA02CD0E}" sibTransId="{14250C0C-90EA-3B47-9E83-E3B974AD4874}"/>
    <dgm:cxn modelId="{3B55F253-4645-4842-98FC-32DF4BA15C20}" type="presOf" srcId="{5FCFD48A-F992-6647-9212-B39786BE70FA}" destId="{54C378CF-3731-D544-87B7-C0D6A26AC1DC}" srcOrd="0" destOrd="0" presId="urn:microsoft.com/office/officeart/2005/8/layout/process4"/>
    <dgm:cxn modelId="{8B6BF2CF-F2BE-7648-92D3-2E59D1B7BCD3}" type="presOf" srcId="{67F9CD8A-BF63-C54A-ADA0-70C62B6F1C47}" destId="{E4A914DD-CCF4-D943-9221-A88F6BCFAAA2}" srcOrd="0" destOrd="0" presId="urn:microsoft.com/office/officeart/2005/8/layout/process4"/>
    <dgm:cxn modelId="{36A7BD8E-14A9-5449-A310-89F8C1A44E6C}" type="presOf" srcId="{345600B3-81A4-D745-AF3C-3308FBCF34B9}" destId="{D80B2DFE-A5DD-A74E-9F2F-43148F7252C5}" srcOrd="0" destOrd="0" presId="urn:microsoft.com/office/officeart/2005/8/layout/process4"/>
    <dgm:cxn modelId="{EFA586A8-9259-A546-80C8-5625CEA254C2}" srcId="{45268AA2-BE76-634C-B810-D71F451F946E}" destId="{1002AB2B-64BF-4D43-A375-A32CAA8D2975}" srcOrd="0" destOrd="0" parTransId="{298B11C9-1DFD-2043-AC89-82F256204EBD}" sibTransId="{72A4E493-409D-C544-882E-68370E3D5490}"/>
    <dgm:cxn modelId="{D42BB6FC-6A1D-F44C-AA05-D8CACACCF32D}" type="presOf" srcId="{1002AB2B-64BF-4D43-A375-A32CAA8D2975}" destId="{4D071F8D-8773-D94C-88C2-A579B59DBE48}" srcOrd="0" destOrd="0" presId="urn:microsoft.com/office/officeart/2005/8/layout/process4"/>
    <dgm:cxn modelId="{B96E37C0-EA4F-2545-93CA-5D96AF5D2D47}" type="presOf" srcId="{A92850A8-2B1D-A247-BBB7-29481974BE4B}" destId="{61E8579A-7251-A34D-80AA-04CF786928FA}" srcOrd="0" destOrd="0" presId="urn:microsoft.com/office/officeart/2005/8/layout/process4"/>
    <dgm:cxn modelId="{0730FB07-6286-B348-A462-500AC4E75BCE}" type="presOf" srcId="{95B094BE-0E14-774A-B322-123BF950AA91}" destId="{887F256B-6F54-4240-95D9-DC9673A8AFB7}" srcOrd="1" destOrd="0" presId="urn:microsoft.com/office/officeart/2005/8/layout/process4"/>
    <dgm:cxn modelId="{7F2B33F4-6192-9A4F-8819-D64ADE94F066}" srcId="{45268AA2-BE76-634C-B810-D71F451F946E}" destId="{95B094BE-0E14-774A-B322-123BF950AA91}" srcOrd="2" destOrd="0" parTransId="{85C463EF-BD23-B746-A7DB-A4986F08FB97}" sibTransId="{B9B2E6AC-9219-704A-879B-5E430BAF129D}"/>
    <dgm:cxn modelId="{5FB1536E-2523-3B4C-B4C5-35D8A058CB86}" type="presOf" srcId="{3FD0514C-7CF5-5A4B-A00E-63CF34C4F334}" destId="{2F856D98-0253-A04C-9E54-6439EE3616B4}" srcOrd="0" destOrd="0" presId="urn:microsoft.com/office/officeart/2005/8/layout/process4"/>
    <dgm:cxn modelId="{D6B78C71-31CF-CC4F-9298-31E9B358D1A9}" srcId="{95B094BE-0E14-774A-B322-123BF950AA91}" destId="{345600B3-81A4-D745-AF3C-3308FBCF34B9}" srcOrd="0" destOrd="0" parTransId="{21581071-BE8C-B84D-97A0-D0208D290FF6}" sibTransId="{D54E7B4C-F9AF-6948-BAF4-D01D38FABA7E}"/>
    <dgm:cxn modelId="{F33533A6-963C-F242-BC50-CA2D46A9D4EE}" srcId="{A92850A8-2B1D-A247-BBB7-29481974BE4B}" destId="{77504D31-86B5-D749-B8AD-D0746E2C249B}" srcOrd="1" destOrd="0" parTransId="{F5AD8F01-0533-5A45-98B7-83F2A9A0111B}" sibTransId="{41BE6D14-AACA-0A4B-B034-621359C9DD21}"/>
    <dgm:cxn modelId="{E01E6E91-0FB7-1F48-B037-2FFAAE5F11E4}" type="presParOf" srcId="{6AF2F01A-32C3-044C-866A-ABEC8DB5AC40}" destId="{D5F0355E-B277-4F44-99E1-EE1CB76C076E}" srcOrd="0" destOrd="0" presId="urn:microsoft.com/office/officeart/2005/8/layout/process4"/>
    <dgm:cxn modelId="{C9B0E347-0191-BE44-B67A-28FF7856B259}" type="presParOf" srcId="{D5F0355E-B277-4F44-99E1-EE1CB76C076E}" destId="{9959E615-BFB3-CC4C-AAB0-3E4554ED9F27}" srcOrd="0" destOrd="0" presId="urn:microsoft.com/office/officeart/2005/8/layout/process4"/>
    <dgm:cxn modelId="{8BE61F9A-1E50-DB49-8048-553547F1691A}" type="presParOf" srcId="{D5F0355E-B277-4F44-99E1-EE1CB76C076E}" destId="{887F256B-6F54-4240-95D9-DC9673A8AFB7}" srcOrd="1" destOrd="0" presId="urn:microsoft.com/office/officeart/2005/8/layout/process4"/>
    <dgm:cxn modelId="{6B5E86C8-2F1E-E742-9C0D-3676F8F18D05}" type="presParOf" srcId="{D5F0355E-B277-4F44-99E1-EE1CB76C076E}" destId="{74FAC89A-3935-434E-82A9-A012543D881A}" srcOrd="2" destOrd="0" presId="urn:microsoft.com/office/officeart/2005/8/layout/process4"/>
    <dgm:cxn modelId="{FEB88A01-9D82-5442-AAA6-AF9071DD55FA}" type="presParOf" srcId="{74FAC89A-3935-434E-82A9-A012543D881A}" destId="{D80B2DFE-A5DD-A74E-9F2F-43148F7252C5}" srcOrd="0" destOrd="0" presId="urn:microsoft.com/office/officeart/2005/8/layout/process4"/>
    <dgm:cxn modelId="{29156E9B-4DE9-ED4B-ACE2-7AE8EB76BA22}" type="presParOf" srcId="{74FAC89A-3935-434E-82A9-A012543D881A}" destId="{2F856D98-0253-A04C-9E54-6439EE3616B4}" srcOrd="1" destOrd="0" presId="urn:microsoft.com/office/officeart/2005/8/layout/process4"/>
    <dgm:cxn modelId="{F8CA169D-51B5-C94F-9FE4-CBDAE42CA35D}" type="presParOf" srcId="{6AF2F01A-32C3-044C-866A-ABEC8DB5AC40}" destId="{A9E0883B-020F-1548-97FF-1A025678E3B0}" srcOrd="1" destOrd="0" presId="urn:microsoft.com/office/officeart/2005/8/layout/process4"/>
    <dgm:cxn modelId="{4B4A751C-33D5-AA4F-BD4D-178342CE73E6}" type="presParOf" srcId="{6AF2F01A-32C3-044C-866A-ABEC8DB5AC40}" destId="{21DC5762-7F4C-5445-8E4B-01338C22348C}" srcOrd="2" destOrd="0" presId="urn:microsoft.com/office/officeart/2005/8/layout/process4"/>
    <dgm:cxn modelId="{8B58487A-18AF-2749-B5C0-D4BD92007148}" type="presParOf" srcId="{21DC5762-7F4C-5445-8E4B-01338C22348C}" destId="{61E8579A-7251-A34D-80AA-04CF786928FA}" srcOrd="0" destOrd="0" presId="urn:microsoft.com/office/officeart/2005/8/layout/process4"/>
    <dgm:cxn modelId="{B1373EAC-1AB0-064E-8D78-731990EC8049}" type="presParOf" srcId="{21DC5762-7F4C-5445-8E4B-01338C22348C}" destId="{EDDAD751-93C4-864B-8B39-5311C396326B}" srcOrd="1" destOrd="0" presId="urn:microsoft.com/office/officeart/2005/8/layout/process4"/>
    <dgm:cxn modelId="{C65FA390-7D41-6942-A3FB-676FA3E61C89}" type="presParOf" srcId="{21DC5762-7F4C-5445-8E4B-01338C22348C}" destId="{6B8118FF-C3D4-7142-8888-EBCE58BA6003}" srcOrd="2" destOrd="0" presId="urn:microsoft.com/office/officeart/2005/8/layout/process4"/>
    <dgm:cxn modelId="{14DCFCCD-B443-4244-937A-7F91F95E6F2F}" type="presParOf" srcId="{6B8118FF-C3D4-7142-8888-EBCE58BA6003}" destId="{A0E43352-92A5-0E49-AD98-1159754F086C}" srcOrd="0" destOrd="0" presId="urn:microsoft.com/office/officeart/2005/8/layout/process4"/>
    <dgm:cxn modelId="{4D01F0DA-DC2D-1C48-8F4C-FF52A9ED953E}" type="presParOf" srcId="{6B8118FF-C3D4-7142-8888-EBCE58BA6003}" destId="{24263241-74C1-6F4B-9F99-EC66368F0CEF}" srcOrd="1" destOrd="0" presId="urn:microsoft.com/office/officeart/2005/8/layout/process4"/>
    <dgm:cxn modelId="{3B6BF167-D669-3845-A346-863D0A444F83}" type="presParOf" srcId="{6AF2F01A-32C3-044C-866A-ABEC8DB5AC40}" destId="{08758B54-80FE-444D-8EF1-0383A9E04899}" srcOrd="3" destOrd="0" presId="urn:microsoft.com/office/officeart/2005/8/layout/process4"/>
    <dgm:cxn modelId="{BA0BEFEA-BEE7-6146-9A39-B38EC7043DC8}" type="presParOf" srcId="{6AF2F01A-32C3-044C-866A-ABEC8DB5AC40}" destId="{D3F27137-DE5F-E04C-9B51-67A4A4FD028A}" srcOrd="4" destOrd="0" presId="urn:microsoft.com/office/officeart/2005/8/layout/process4"/>
    <dgm:cxn modelId="{241EF4BA-9D31-074D-94FD-265BEB0DC610}" type="presParOf" srcId="{D3F27137-DE5F-E04C-9B51-67A4A4FD028A}" destId="{4D071F8D-8773-D94C-88C2-A579B59DBE48}" srcOrd="0" destOrd="0" presId="urn:microsoft.com/office/officeart/2005/8/layout/process4"/>
    <dgm:cxn modelId="{6D7FD065-5D76-A24C-B3AB-514C06445D01}" type="presParOf" srcId="{D3F27137-DE5F-E04C-9B51-67A4A4FD028A}" destId="{F83CB248-3EAC-5846-9A66-7F7E7BFC5ACD}" srcOrd="1" destOrd="0" presId="urn:microsoft.com/office/officeart/2005/8/layout/process4"/>
    <dgm:cxn modelId="{A2637635-237F-9248-BB0C-5E35D4241CA0}" type="presParOf" srcId="{D3F27137-DE5F-E04C-9B51-67A4A4FD028A}" destId="{A3C1C553-BEAF-BC4D-AFC5-737247A711A1}" srcOrd="2" destOrd="0" presId="urn:microsoft.com/office/officeart/2005/8/layout/process4"/>
    <dgm:cxn modelId="{C536A599-9AC1-A248-9744-39019BB58491}" type="presParOf" srcId="{A3C1C553-BEAF-BC4D-AFC5-737247A711A1}" destId="{54C378CF-3731-D544-87B7-C0D6A26AC1DC}" srcOrd="0" destOrd="0" presId="urn:microsoft.com/office/officeart/2005/8/layout/process4"/>
    <dgm:cxn modelId="{A2E84664-B4B6-9049-A1B6-99CE07A9E7BE}" type="presParOf" srcId="{A3C1C553-BEAF-BC4D-AFC5-737247A711A1}" destId="{E4A914DD-CCF4-D943-9221-A88F6BCFAAA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6EABC2-0701-1C46-9DE9-8D8F7B8D55AE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5D89AB0-F0D8-804F-A11B-C402AA17FEE2}">
      <dgm:prSet phldrT="[Testo]"/>
      <dgm:spPr/>
      <dgm:t>
        <a:bodyPr/>
        <a:lstStyle/>
        <a:p>
          <a:r>
            <a:rPr lang="it-IT" dirty="0" smtClean="0"/>
            <a:t>1776</a:t>
          </a:r>
          <a:endParaRPr lang="it-IT" dirty="0"/>
        </a:p>
      </dgm:t>
    </dgm:pt>
    <dgm:pt modelId="{494566FB-BE66-2F45-8C1D-AD93E69F3B86}" type="parTrans" cxnId="{A0E127D6-E610-6D40-BE6C-7086D31C8726}">
      <dgm:prSet/>
      <dgm:spPr/>
      <dgm:t>
        <a:bodyPr/>
        <a:lstStyle/>
        <a:p>
          <a:endParaRPr lang="it-IT"/>
        </a:p>
      </dgm:t>
    </dgm:pt>
    <dgm:pt modelId="{7F303FE4-F837-6F41-A7FE-AC77948B3849}" type="sibTrans" cxnId="{A0E127D6-E610-6D40-BE6C-7086D31C8726}">
      <dgm:prSet/>
      <dgm:spPr/>
      <dgm:t>
        <a:bodyPr/>
        <a:lstStyle/>
        <a:p>
          <a:endParaRPr lang="it-IT"/>
        </a:p>
      </dgm:t>
    </dgm:pt>
    <dgm:pt modelId="{979449C9-AF52-E94D-BC96-A29A660AFCDB}">
      <dgm:prSet phldrT="[Testo]"/>
      <dgm:spPr/>
      <dgm:t>
        <a:bodyPr/>
        <a:lstStyle/>
        <a:p>
          <a:r>
            <a:rPr lang="it-IT" dirty="0" smtClean="0"/>
            <a:t>Eguaglianza, Diritti Inalienabili</a:t>
          </a:r>
          <a:endParaRPr lang="it-IT" dirty="0"/>
        </a:p>
      </dgm:t>
    </dgm:pt>
    <dgm:pt modelId="{4476369D-D072-A04D-BBFE-C3C4630FB42D}" type="parTrans" cxnId="{929FF5D0-D21F-E04C-82F2-332B8135057F}">
      <dgm:prSet/>
      <dgm:spPr/>
      <dgm:t>
        <a:bodyPr/>
        <a:lstStyle/>
        <a:p>
          <a:endParaRPr lang="it-IT"/>
        </a:p>
      </dgm:t>
    </dgm:pt>
    <dgm:pt modelId="{AEEFF7D3-DEA1-2E43-99D2-05C29FF98F8D}" type="sibTrans" cxnId="{929FF5D0-D21F-E04C-82F2-332B8135057F}">
      <dgm:prSet/>
      <dgm:spPr/>
      <dgm:t>
        <a:bodyPr/>
        <a:lstStyle/>
        <a:p>
          <a:endParaRPr lang="it-IT"/>
        </a:p>
      </dgm:t>
    </dgm:pt>
    <dgm:pt modelId="{C9445CD7-FD5B-984D-BF14-4A2B84B73283}">
      <dgm:prSet phldrT="[Testo]"/>
      <dgm:spPr/>
      <dgm:t>
        <a:bodyPr/>
        <a:lstStyle/>
        <a:p>
          <a:r>
            <a:rPr lang="it-IT" dirty="0" smtClean="0"/>
            <a:t>Vita, Libertà, Ricerca della Felicità</a:t>
          </a:r>
          <a:endParaRPr lang="it-IT" dirty="0"/>
        </a:p>
      </dgm:t>
    </dgm:pt>
    <dgm:pt modelId="{B8F057D2-32ED-224E-9DC5-5977A76123DE}" type="parTrans" cxnId="{8224D72F-E8A1-2444-B328-DD91E185BEAA}">
      <dgm:prSet/>
      <dgm:spPr/>
      <dgm:t>
        <a:bodyPr/>
        <a:lstStyle/>
        <a:p>
          <a:endParaRPr lang="it-IT"/>
        </a:p>
      </dgm:t>
    </dgm:pt>
    <dgm:pt modelId="{A7D8A943-09D8-BE40-9BFF-AD2DC23C2E76}" type="sibTrans" cxnId="{8224D72F-E8A1-2444-B328-DD91E185BEAA}">
      <dgm:prSet/>
      <dgm:spPr/>
      <dgm:t>
        <a:bodyPr/>
        <a:lstStyle/>
        <a:p>
          <a:endParaRPr lang="it-IT"/>
        </a:p>
      </dgm:t>
    </dgm:pt>
    <dgm:pt modelId="{971ED47C-815C-C148-92DA-A19E7D21570B}">
      <dgm:prSet phldrT="[Testo]"/>
      <dgm:spPr/>
      <dgm:t>
        <a:bodyPr/>
        <a:lstStyle/>
        <a:p>
          <a:r>
            <a:rPr lang="it-IT" dirty="0" smtClean="0"/>
            <a:t>1789</a:t>
          </a:r>
          <a:endParaRPr lang="it-IT" dirty="0"/>
        </a:p>
      </dgm:t>
    </dgm:pt>
    <dgm:pt modelId="{DBEA036C-49DC-DB4D-AE0E-739CB324DA71}" type="parTrans" cxnId="{914D98F4-535A-B34B-AAEB-8FF7C18D9E92}">
      <dgm:prSet/>
      <dgm:spPr/>
      <dgm:t>
        <a:bodyPr/>
        <a:lstStyle/>
        <a:p>
          <a:endParaRPr lang="it-IT"/>
        </a:p>
      </dgm:t>
    </dgm:pt>
    <dgm:pt modelId="{10CADC41-0E6C-0840-A217-3DEC753AB347}" type="sibTrans" cxnId="{914D98F4-535A-B34B-AAEB-8FF7C18D9E92}">
      <dgm:prSet/>
      <dgm:spPr/>
      <dgm:t>
        <a:bodyPr/>
        <a:lstStyle/>
        <a:p>
          <a:endParaRPr lang="it-IT"/>
        </a:p>
      </dgm:t>
    </dgm:pt>
    <dgm:pt modelId="{B5448D5E-0415-DB4E-AABD-4F3B00BB49FA}">
      <dgm:prSet phldrT="[Testo]"/>
      <dgm:spPr/>
      <dgm:t>
        <a:bodyPr/>
        <a:lstStyle/>
        <a:p>
          <a:r>
            <a:rPr lang="it-IT" dirty="0" smtClean="0"/>
            <a:t>Eguaglianza e libertà </a:t>
          </a:r>
          <a:endParaRPr lang="it-IT" dirty="0"/>
        </a:p>
      </dgm:t>
    </dgm:pt>
    <dgm:pt modelId="{73688A41-4337-354C-A90E-2D714DDFA8D4}" type="parTrans" cxnId="{9D080DAA-B863-C84D-8143-E72AAD00CE09}">
      <dgm:prSet/>
      <dgm:spPr/>
      <dgm:t>
        <a:bodyPr/>
        <a:lstStyle/>
        <a:p>
          <a:endParaRPr lang="it-IT"/>
        </a:p>
      </dgm:t>
    </dgm:pt>
    <dgm:pt modelId="{9149F59E-C957-1D41-BCC3-52B225E42291}" type="sibTrans" cxnId="{9D080DAA-B863-C84D-8143-E72AAD00CE09}">
      <dgm:prSet/>
      <dgm:spPr/>
      <dgm:t>
        <a:bodyPr/>
        <a:lstStyle/>
        <a:p>
          <a:endParaRPr lang="it-IT"/>
        </a:p>
      </dgm:t>
    </dgm:pt>
    <dgm:pt modelId="{C228BAE7-A728-9D40-AD52-CBDB29F155E0}">
      <dgm:prSet phldrT="[Testo]"/>
      <dgm:spPr/>
      <dgm:t>
        <a:bodyPr/>
        <a:lstStyle/>
        <a:p>
          <a:r>
            <a:rPr lang="it-IT" dirty="0" smtClean="0"/>
            <a:t>Libertà, proprietà, sicurezza, resistenza all’oppressione</a:t>
          </a:r>
          <a:endParaRPr lang="it-IT" dirty="0"/>
        </a:p>
      </dgm:t>
    </dgm:pt>
    <dgm:pt modelId="{CAF1B166-8FF6-F54A-9B07-2CC051BD1ED5}" type="parTrans" cxnId="{CFF10F51-558C-D842-8C0B-4D4D133BCBCB}">
      <dgm:prSet/>
      <dgm:spPr/>
      <dgm:t>
        <a:bodyPr/>
        <a:lstStyle/>
        <a:p>
          <a:endParaRPr lang="it-IT"/>
        </a:p>
      </dgm:t>
    </dgm:pt>
    <dgm:pt modelId="{5E181860-BD1C-4843-B7B8-2F4CAA5C88FF}" type="sibTrans" cxnId="{CFF10F51-558C-D842-8C0B-4D4D133BCBCB}">
      <dgm:prSet/>
      <dgm:spPr/>
      <dgm:t>
        <a:bodyPr/>
        <a:lstStyle/>
        <a:p>
          <a:endParaRPr lang="it-IT"/>
        </a:p>
      </dgm:t>
    </dgm:pt>
    <dgm:pt modelId="{E7D9868C-F3F7-6547-A2E0-289E35C14387}">
      <dgm:prSet phldrT="[Testo]"/>
      <dgm:spPr/>
      <dgm:t>
        <a:bodyPr/>
        <a:lstStyle/>
        <a:p>
          <a:r>
            <a:rPr lang="it-IT" dirty="0" smtClean="0"/>
            <a:t>1948</a:t>
          </a:r>
          <a:endParaRPr lang="it-IT" dirty="0"/>
        </a:p>
      </dgm:t>
    </dgm:pt>
    <dgm:pt modelId="{06DA484F-C3E3-7E47-838B-AA63ED8450C4}" type="parTrans" cxnId="{D47A158E-55E4-744F-A180-D74A8108A300}">
      <dgm:prSet/>
      <dgm:spPr/>
      <dgm:t>
        <a:bodyPr/>
        <a:lstStyle/>
        <a:p>
          <a:endParaRPr lang="it-IT"/>
        </a:p>
      </dgm:t>
    </dgm:pt>
    <dgm:pt modelId="{A4AFC4BD-E262-714B-934A-C5DE126127EA}" type="sibTrans" cxnId="{D47A158E-55E4-744F-A180-D74A8108A300}">
      <dgm:prSet/>
      <dgm:spPr/>
      <dgm:t>
        <a:bodyPr/>
        <a:lstStyle/>
        <a:p>
          <a:endParaRPr lang="it-IT"/>
        </a:p>
      </dgm:t>
    </dgm:pt>
    <dgm:pt modelId="{DC9A81C7-AE00-1846-832F-8B8FF7712A4A}">
      <dgm:prSet phldrT="[Testo]"/>
      <dgm:spPr/>
      <dgm:t>
        <a:bodyPr/>
        <a:lstStyle/>
        <a:p>
          <a:r>
            <a:rPr lang="it-IT" dirty="0" smtClean="0"/>
            <a:t>Libertà ed eguaglianza in dignità e diritti</a:t>
          </a:r>
          <a:endParaRPr lang="it-IT" dirty="0"/>
        </a:p>
      </dgm:t>
    </dgm:pt>
    <dgm:pt modelId="{7E5F1988-D670-B347-93E6-7383B351285F}" type="parTrans" cxnId="{38C4E974-0CC9-2B45-A847-59BDD86B9DA4}">
      <dgm:prSet/>
      <dgm:spPr/>
      <dgm:t>
        <a:bodyPr/>
        <a:lstStyle/>
        <a:p>
          <a:endParaRPr lang="it-IT"/>
        </a:p>
      </dgm:t>
    </dgm:pt>
    <dgm:pt modelId="{330EBD92-760C-AA40-8CB6-19B90DA86FC2}" type="sibTrans" cxnId="{38C4E974-0CC9-2B45-A847-59BDD86B9DA4}">
      <dgm:prSet/>
      <dgm:spPr/>
      <dgm:t>
        <a:bodyPr/>
        <a:lstStyle/>
        <a:p>
          <a:endParaRPr lang="it-IT"/>
        </a:p>
      </dgm:t>
    </dgm:pt>
    <dgm:pt modelId="{5C0CA51E-981C-2244-BEDF-AABA9B96024F}">
      <dgm:prSet phldrT="[Testo]"/>
      <dgm:spPr/>
      <dgm:t>
        <a:bodyPr/>
        <a:lstStyle/>
        <a:p>
          <a:r>
            <a:rPr lang="it-IT" dirty="0" smtClean="0"/>
            <a:t>Vita, libertà e sicurezza</a:t>
          </a:r>
          <a:endParaRPr lang="it-IT" dirty="0"/>
        </a:p>
      </dgm:t>
    </dgm:pt>
    <dgm:pt modelId="{AD426CA2-E4B9-5944-BF5C-4E3D612B5C70}" type="parTrans" cxnId="{8BBF0C20-2195-4344-B782-42D9DCBB68D6}">
      <dgm:prSet/>
      <dgm:spPr/>
      <dgm:t>
        <a:bodyPr/>
        <a:lstStyle/>
        <a:p>
          <a:endParaRPr lang="it-IT"/>
        </a:p>
      </dgm:t>
    </dgm:pt>
    <dgm:pt modelId="{E2DA6A8B-E99A-0547-BB6E-FD02E6A88182}" type="sibTrans" cxnId="{8BBF0C20-2195-4344-B782-42D9DCBB68D6}">
      <dgm:prSet/>
      <dgm:spPr/>
      <dgm:t>
        <a:bodyPr/>
        <a:lstStyle/>
        <a:p>
          <a:endParaRPr lang="it-IT"/>
        </a:p>
      </dgm:t>
    </dgm:pt>
    <dgm:pt modelId="{AEFF8115-B6D0-2442-AC47-484BADB5C6DF}" type="pres">
      <dgm:prSet presAssocID="{206EABC2-0701-1C46-9DE9-8D8F7B8D55A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F40B518-CF13-5D47-B744-8D628FE3A6E4}" type="pres">
      <dgm:prSet presAssocID="{D5D89AB0-F0D8-804F-A11B-C402AA17FEE2}" presName="compNode" presStyleCnt="0"/>
      <dgm:spPr/>
    </dgm:pt>
    <dgm:pt modelId="{B40442C3-64BD-6D48-977A-EDF37998BB8B}" type="pres">
      <dgm:prSet presAssocID="{D5D89AB0-F0D8-804F-A11B-C402AA17FEE2}" presName="aNode" presStyleLbl="bgShp" presStyleIdx="0" presStyleCnt="3"/>
      <dgm:spPr/>
      <dgm:t>
        <a:bodyPr/>
        <a:lstStyle/>
        <a:p>
          <a:endParaRPr lang="it-IT"/>
        </a:p>
      </dgm:t>
    </dgm:pt>
    <dgm:pt modelId="{A3829DDE-9028-9B4C-BF3E-F9278A85F31A}" type="pres">
      <dgm:prSet presAssocID="{D5D89AB0-F0D8-804F-A11B-C402AA17FEE2}" presName="textNode" presStyleLbl="bgShp" presStyleIdx="0" presStyleCnt="3"/>
      <dgm:spPr/>
      <dgm:t>
        <a:bodyPr/>
        <a:lstStyle/>
        <a:p>
          <a:endParaRPr lang="it-IT"/>
        </a:p>
      </dgm:t>
    </dgm:pt>
    <dgm:pt modelId="{BD4AF07C-0287-1245-B7EB-F677B79477D6}" type="pres">
      <dgm:prSet presAssocID="{D5D89AB0-F0D8-804F-A11B-C402AA17FEE2}" presName="compChildNode" presStyleCnt="0"/>
      <dgm:spPr/>
    </dgm:pt>
    <dgm:pt modelId="{4C25A60C-DF60-614F-99B0-97C29002EF82}" type="pres">
      <dgm:prSet presAssocID="{D5D89AB0-F0D8-804F-A11B-C402AA17FEE2}" presName="theInnerList" presStyleCnt="0"/>
      <dgm:spPr/>
    </dgm:pt>
    <dgm:pt modelId="{6CAC8AD7-3E41-7042-9A1B-E4BB808FE63F}" type="pres">
      <dgm:prSet presAssocID="{979449C9-AF52-E94D-BC96-A29A660AFCD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313ED7-8686-E84B-93F2-FD8DCAF61144}" type="pres">
      <dgm:prSet presAssocID="{979449C9-AF52-E94D-BC96-A29A660AFCDB}" presName="aSpace2" presStyleCnt="0"/>
      <dgm:spPr/>
    </dgm:pt>
    <dgm:pt modelId="{1437088C-D222-1449-BA39-78EC937D4254}" type="pres">
      <dgm:prSet presAssocID="{C9445CD7-FD5B-984D-BF14-4A2B84B73283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85FC139-58C6-CE47-B1BA-A60A29FBDAE7}" type="pres">
      <dgm:prSet presAssocID="{D5D89AB0-F0D8-804F-A11B-C402AA17FEE2}" presName="aSpace" presStyleCnt="0"/>
      <dgm:spPr/>
    </dgm:pt>
    <dgm:pt modelId="{633496F8-1792-404B-96B1-D2574E8CB2AA}" type="pres">
      <dgm:prSet presAssocID="{971ED47C-815C-C148-92DA-A19E7D21570B}" presName="compNode" presStyleCnt="0"/>
      <dgm:spPr/>
    </dgm:pt>
    <dgm:pt modelId="{9444465F-D018-A949-A863-3054F4C430C1}" type="pres">
      <dgm:prSet presAssocID="{971ED47C-815C-C148-92DA-A19E7D21570B}" presName="aNode" presStyleLbl="bgShp" presStyleIdx="1" presStyleCnt="3"/>
      <dgm:spPr/>
      <dgm:t>
        <a:bodyPr/>
        <a:lstStyle/>
        <a:p>
          <a:endParaRPr lang="it-IT"/>
        </a:p>
      </dgm:t>
    </dgm:pt>
    <dgm:pt modelId="{2E27BF82-8556-8449-AF08-E4A8742F863A}" type="pres">
      <dgm:prSet presAssocID="{971ED47C-815C-C148-92DA-A19E7D21570B}" presName="textNode" presStyleLbl="bgShp" presStyleIdx="1" presStyleCnt="3"/>
      <dgm:spPr/>
      <dgm:t>
        <a:bodyPr/>
        <a:lstStyle/>
        <a:p>
          <a:endParaRPr lang="it-IT"/>
        </a:p>
      </dgm:t>
    </dgm:pt>
    <dgm:pt modelId="{3864413F-AF44-EF4F-AF28-2AA93BD41755}" type="pres">
      <dgm:prSet presAssocID="{971ED47C-815C-C148-92DA-A19E7D21570B}" presName="compChildNode" presStyleCnt="0"/>
      <dgm:spPr/>
    </dgm:pt>
    <dgm:pt modelId="{B3633AEB-AE78-704B-A708-2476A1629CE9}" type="pres">
      <dgm:prSet presAssocID="{971ED47C-815C-C148-92DA-A19E7D21570B}" presName="theInnerList" presStyleCnt="0"/>
      <dgm:spPr/>
    </dgm:pt>
    <dgm:pt modelId="{88D95FAA-A0FF-B148-9B3C-89B90F9D19A7}" type="pres">
      <dgm:prSet presAssocID="{B5448D5E-0415-DB4E-AABD-4F3B00BB49FA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3FABC3-CAEC-0B4A-943E-F6172D0DE973}" type="pres">
      <dgm:prSet presAssocID="{B5448D5E-0415-DB4E-AABD-4F3B00BB49FA}" presName="aSpace2" presStyleCnt="0"/>
      <dgm:spPr/>
    </dgm:pt>
    <dgm:pt modelId="{6DC3BA4D-84B0-A144-9FE3-66F6FAB42EDF}" type="pres">
      <dgm:prSet presAssocID="{C228BAE7-A728-9D40-AD52-CBDB29F155E0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A3DBAB-9F6C-5446-9BBE-118213D592B2}" type="pres">
      <dgm:prSet presAssocID="{971ED47C-815C-C148-92DA-A19E7D21570B}" presName="aSpace" presStyleCnt="0"/>
      <dgm:spPr/>
    </dgm:pt>
    <dgm:pt modelId="{31B73736-B48A-DD4D-9B53-35F2C4AC9976}" type="pres">
      <dgm:prSet presAssocID="{E7D9868C-F3F7-6547-A2E0-289E35C14387}" presName="compNode" presStyleCnt="0"/>
      <dgm:spPr/>
    </dgm:pt>
    <dgm:pt modelId="{0A459182-D5F5-6B4B-A7E3-2F07761C5132}" type="pres">
      <dgm:prSet presAssocID="{E7D9868C-F3F7-6547-A2E0-289E35C14387}" presName="aNode" presStyleLbl="bgShp" presStyleIdx="2" presStyleCnt="3"/>
      <dgm:spPr/>
      <dgm:t>
        <a:bodyPr/>
        <a:lstStyle/>
        <a:p>
          <a:endParaRPr lang="it-IT"/>
        </a:p>
      </dgm:t>
    </dgm:pt>
    <dgm:pt modelId="{9104FE36-07A0-604D-82F3-864B667320F1}" type="pres">
      <dgm:prSet presAssocID="{E7D9868C-F3F7-6547-A2E0-289E35C14387}" presName="textNode" presStyleLbl="bgShp" presStyleIdx="2" presStyleCnt="3"/>
      <dgm:spPr/>
      <dgm:t>
        <a:bodyPr/>
        <a:lstStyle/>
        <a:p>
          <a:endParaRPr lang="it-IT"/>
        </a:p>
      </dgm:t>
    </dgm:pt>
    <dgm:pt modelId="{3B741B10-41A6-F740-85AF-87CA650071D9}" type="pres">
      <dgm:prSet presAssocID="{E7D9868C-F3F7-6547-A2E0-289E35C14387}" presName="compChildNode" presStyleCnt="0"/>
      <dgm:spPr/>
    </dgm:pt>
    <dgm:pt modelId="{82800F6D-5D6F-CD43-8FE8-DB26844ED114}" type="pres">
      <dgm:prSet presAssocID="{E7D9868C-F3F7-6547-A2E0-289E35C14387}" presName="theInnerList" presStyleCnt="0"/>
      <dgm:spPr/>
    </dgm:pt>
    <dgm:pt modelId="{FEB754EB-EE71-194F-B812-21D06A81F3B4}" type="pres">
      <dgm:prSet presAssocID="{DC9A81C7-AE00-1846-832F-8B8FF7712A4A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AB8150-C506-0547-AA5F-45F3D4516FB2}" type="pres">
      <dgm:prSet presAssocID="{DC9A81C7-AE00-1846-832F-8B8FF7712A4A}" presName="aSpace2" presStyleCnt="0"/>
      <dgm:spPr/>
    </dgm:pt>
    <dgm:pt modelId="{BC396FDF-463E-444C-980A-2CBA6ACB0614}" type="pres">
      <dgm:prSet presAssocID="{5C0CA51E-981C-2244-BEDF-AABA9B96024F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A692C59-D034-C843-9E54-C7D44F168367}" type="presOf" srcId="{971ED47C-815C-C148-92DA-A19E7D21570B}" destId="{2E27BF82-8556-8449-AF08-E4A8742F863A}" srcOrd="1" destOrd="0" presId="urn:microsoft.com/office/officeart/2005/8/layout/lProcess2"/>
    <dgm:cxn modelId="{D2BC0523-AA24-CC4D-87FF-AD02BE594233}" type="presOf" srcId="{979449C9-AF52-E94D-BC96-A29A660AFCDB}" destId="{6CAC8AD7-3E41-7042-9A1B-E4BB808FE63F}" srcOrd="0" destOrd="0" presId="urn:microsoft.com/office/officeart/2005/8/layout/lProcess2"/>
    <dgm:cxn modelId="{D47A158E-55E4-744F-A180-D74A8108A300}" srcId="{206EABC2-0701-1C46-9DE9-8D8F7B8D55AE}" destId="{E7D9868C-F3F7-6547-A2E0-289E35C14387}" srcOrd="2" destOrd="0" parTransId="{06DA484F-C3E3-7E47-838B-AA63ED8450C4}" sibTransId="{A4AFC4BD-E262-714B-934A-C5DE126127EA}"/>
    <dgm:cxn modelId="{914D98F4-535A-B34B-AAEB-8FF7C18D9E92}" srcId="{206EABC2-0701-1C46-9DE9-8D8F7B8D55AE}" destId="{971ED47C-815C-C148-92DA-A19E7D21570B}" srcOrd="1" destOrd="0" parTransId="{DBEA036C-49DC-DB4D-AE0E-739CB324DA71}" sibTransId="{10CADC41-0E6C-0840-A217-3DEC753AB347}"/>
    <dgm:cxn modelId="{4CC4FFAB-628C-F74A-A419-035C6ADB8467}" type="presOf" srcId="{E7D9868C-F3F7-6547-A2E0-289E35C14387}" destId="{9104FE36-07A0-604D-82F3-864B667320F1}" srcOrd="1" destOrd="0" presId="urn:microsoft.com/office/officeart/2005/8/layout/lProcess2"/>
    <dgm:cxn modelId="{929FF5D0-D21F-E04C-82F2-332B8135057F}" srcId="{D5D89AB0-F0D8-804F-A11B-C402AA17FEE2}" destId="{979449C9-AF52-E94D-BC96-A29A660AFCDB}" srcOrd="0" destOrd="0" parTransId="{4476369D-D072-A04D-BBFE-C3C4630FB42D}" sibTransId="{AEEFF7D3-DEA1-2E43-99D2-05C29FF98F8D}"/>
    <dgm:cxn modelId="{8BBF0C20-2195-4344-B782-42D9DCBB68D6}" srcId="{E7D9868C-F3F7-6547-A2E0-289E35C14387}" destId="{5C0CA51E-981C-2244-BEDF-AABA9B96024F}" srcOrd="1" destOrd="0" parTransId="{AD426CA2-E4B9-5944-BF5C-4E3D612B5C70}" sibTransId="{E2DA6A8B-E99A-0547-BB6E-FD02E6A88182}"/>
    <dgm:cxn modelId="{37649E28-A72C-084B-9C84-B209056D95D9}" type="presOf" srcId="{B5448D5E-0415-DB4E-AABD-4F3B00BB49FA}" destId="{88D95FAA-A0FF-B148-9B3C-89B90F9D19A7}" srcOrd="0" destOrd="0" presId="urn:microsoft.com/office/officeart/2005/8/layout/lProcess2"/>
    <dgm:cxn modelId="{CFF10F51-558C-D842-8C0B-4D4D133BCBCB}" srcId="{971ED47C-815C-C148-92DA-A19E7D21570B}" destId="{C228BAE7-A728-9D40-AD52-CBDB29F155E0}" srcOrd="1" destOrd="0" parTransId="{CAF1B166-8FF6-F54A-9B07-2CC051BD1ED5}" sibTransId="{5E181860-BD1C-4843-B7B8-2F4CAA5C88FF}"/>
    <dgm:cxn modelId="{D5924D7C-64AD-5F44-93B7-DE5D7FA50DF1}" type="presOf" srcId="{DC9A81C7-AE00-1846-832F-8B8FF7712A4A}" destId="{FEB754EB-EE71-194F-B812-21D06A81F3B4}" srcOrd="0" destOrd="0" presId="urn:microsoft.com/office/officeart/2005/8/layout/lProcess2"/>
    <dgm:cxn modelId="{15222E51-541D-FA4E-9AD8-E589C7C474FD}" type="presOf" srcId="{D5D89AB0-F0D8-804F-A11B-C402AA17FEE2}" destId="{A3829DDE-9028-9B4C-BF3E-F9278A85F31A}" srcOrd="1" destOrd="0" presId="urn:microsoft.com/office/officeart/2005/8/layout/lProcess2"/>
    <dgm:cxn modelId="{8224D72F-E8A1-2444-B328-DD91E185BEAA}" srcId="{D5D89AB0-F0D8-804F-A11B-C402AA17FEE2}" destId="{C9445CD7-FD5B-984D-BF14-4A2B84B73283}" srcOrd="1" destOrd="0" parTransId="{B8F057D2-32ED-224E-9DC5-5977A76123DE}" sibTransId="{A7D8A943-09D8-BE40-9BFF-AD2DC23C2E76}"/>
    <dgm:cxn modelId="{8B527346-C412-1C4D-AF30-F0C8B5F733E7}" type="presOf" srcId="{5C0CA51E-981C-2244-BEDF-AABA9B96024F}" destId="{BC396FDF-463E-444C-980A-2CBA6ACB0614}" srcOrd="0" destOrd="0" presId="urn:microsoft.com/office/officeart/2005/8/layout/lProcess2"/>
    <dgm:cxn modelId="{5525F3FD-339E-F243-AC51-546865E55309}" type="presOf" srcId="{C9445CD7-FD5B-984D-BF14-4A2B84B73283}" destId="{1437088C-D222-1449-BA39-78EC937D4254}" srcOrd="0" destOrd="0" presId="urn:microsoft.com/office/officeart/2005/8/layout/lProcess2"/>
    <dgm:cxn modelId="{EE89A4E4-40EA-9B44-87CA-14B3F2449576}" type="presOf" srcId="{C228BAE7-A728-9D40-AD52-CBDB29F155E0}" destId="{6DC3BA4D-84B0-A144-9FE3-66F6FAB42EDF}" srcOrd="0" destOrd="0" presId="urn:microsoft.com/office/officeart/2005/8/layout/lProcess2"/>
    <dgm:cxn modelId="{38C4E974-0CC9-2B45-A847-59BDD86B9DA4}" srcId="{E7D9868C-F3F7-6547-A2E0-289E35C14387}" destId="{DC9A81C7-AE00-1846-832F-8B8FF7712A4A}" srcOrd="0" destOrd="0" parTransId="{7E5F1988-D670-B347-93E6-7383B351285F}" sibTransId="{330EBD92-760C-AA40-8CB6-19B90DA86FC2}"/>
    <dgm:cxn modelId="{A1CD7A7A-4B2E-3245-B89D-D9AE5459DA54}" type="presOf" srcId="{E7D9868C-F3F7-6547-A2E0-289E35C14387}" destId="{0A459182-D5F5-6B4B-A7E3-2F07761C5132}" srcOrd="0" destOrd="0" presId="urn:microsoft.com/office/officeart/2005/8/layout/lProcess2"/>
    <dgm:cxn modelId="{A0E127D6-E610-6D40-BE6C-7086D31C8726}" srcId="{206EABC2-0701-1C46-9DE9-8D8F7B8D55AE}" destId="{D5D89AB0-F0D8-804F-A11B-C402AA17FEE2}" srcOrd="0" destOrd="0" parTransId="{494566FB-BE66-2F45-8C1D-AD93E69F3B86}" sibTransId="{7F303FE4-F837-6F41-A7FE-AC77948B3849}"/>
    <dgm:cxn modelId="{9D080DAA-B863-C84D-8143-E72AAD00CE09}" srcId="{971ED47C-815C-C148-92DA-A19E7D21570B}" destId="{B5448D5E-0415-DB4E-AABD-4F3B00BB49FA}" srcOrd="0" destOrd="0" parTransId="{73688A41-4337-354C-A90E-2D714DDFA8D4}" sibTransId="{9149F59E-C957-1D41-BCC3-52B225E42291}"/>
    <dgm:cxn modelId="{7FB3FBB6-5533-3246-8534-5794B74A7BDE}" type="presOf" srcId="{971ED47C-815C-C148-92DA-A19E7D21570B}" destId="{9444465F-D018-A949-A863-3054F4C430C1}" srcOrd="0" destOrd="0" presId="urn:microsoft.com/office/officeart/2005/8/layout/lProcess2"/>
    <dgm:cxn modelId="{A7413A71-6C65-6846-ADB1-612F9537389D}" type="presOf" srcId="{206EABC2-0701-1C46-9DE9-8D8F7B8D55AE}" destId="{AEFF8115-B6D0-2442-AC47-484BADB5C6DF}" srcOrd="0" destOrd="0" presId="urn:microsoft.com/office/officeart/2005/8/layout/lProcess2"/>
    <dgm:cxn modelId="{263422DB-0AFE-DC42-897A-85EA8324EDC8}" type="presOf" srcId="{D5D89AB0-F0D8-804F-A11B-C402AA17FEE2}" destId="{B40442C3-64BD-6D48-977A-EDF37998BB8B}" srcOrd="0" destOrd="0" presId="urn:microsoft.com/office/officeart/2005/8/layout/lProcess2"/>
    <dgm:cxn modelId="{2CBA53D0-6A74-1249-BA65-C217E85C67F3}" type="presParOf" srcId="{AEFF8115-B6D0-2442-AC47-484BADB5C6DF}" destId="{6F40B518-CF13-5D47-B744-8D628FE3A6E4}" srcOrd="0" destOrd="0" presId="urn:microsoft.com/office/officeart/2005/8/layout/lProcess2"/>
    <dgm:cxn modelId="{E41C9261-F99C-CC4E-AF0B-D2F9E6D32688}" type="presParOf" srcId="{6F40B518-CF13-5D47-B744-8D628FE3A6E4}" destId="{B40442C3-64BD-6D48-977A-EDF37998BB8B}" srcOrd="0" destOrd="0" presId="urn:microsoft.com/office/officeart/2005/8/layout/lProcess2"/>
    <dgm:cxn modelId="{D13BCE45-EE7B-5645-A1D7-F7C6D179E3F9}" type="presParOf" srcId="{6F40B518-CF13-5D47-B744-8D628FE3A6E4}" destId="{A3829DDE-9028-9B4C-BF3E-F9278A85F31A}" srcOrd="1" destOrd="0" presId="urn:microsoft.com/office/officeart/2005/8/layout/lProcess2"/>
    <dgm:cxn modelId="{CDC11AE5-F917-474D-AB20-93D6377C0434}" type="presParOf" srcId="{6F40B518-CF13-5D47-B744-8D628FE3A6E4}" destId="{BD4AF07C-0287-1245-B7EB-F677B79477D6}" srcOrd="2" destOrd="0" presId="urn:microsoft.com/office/officeart/2005/8/layout/lProcess2"/>
    <dgm:cxn modelId="{EFB130C0-9E91-C144-803B-B6020362DBD4}" type="presParOf" srcId="{BD4AF07C-0287-1245-B7EB-F677B79477D6}" destId="{4C25A60C-DF60-614F-99B0-97C29002EF82}" srcOrd="0" destOrd="0" presId="urn:microsoft.com/office/officeart/2005/8/layout/lProcess2"/>
    <dgm:cxn modelId="{DEDE7C0F-20A5-3A4D-B739-22DEBEE1EC24}" type="presParOf" srcId="{4C25A60C-DF60-614F-99B0-97C29002EF82}" destId="{6CAC8AD7-3E41-7042-9A1B-E4BB808FE63F}" srcOrd="0" destOrd="0" presId="urn:microsoft.com/office/officeart/2005/8/layout/lProcess2"/>
    <dgm:cxn modelId="{FB72E086-3281-C544-B447-23AAE80FBBF6}" type="presParOf" srcId="{4C25A60C-DF60-614F-99B0-97C29002EF82}" destId="{CB313ED7-8686-E84B-93F2-FD8DCAF61144}" srcOrd="1" destOrd="0" presId="urn:microsoft.com/office/officeart/2005/8/layout/lProcess2"/>
    <dgm:cxn modelId="{752D8689-EA1E-3846-AB42-47957DE162CC}" type="presParOf" srcId="{4C25A60C-DF60-614F-99B0-97C29002EF82}" destId="{1437088C-D222-1449-BA39-78EC937D4254}" srcOrd="2" destOrd="0" presId="urn:microsoft.com/office/officeart/2005/8/layout/lProcess2"/>
    <dgm:cxn modelId="{A61204D0-879D-0B42-80A4-479E61B885E4}" type="presParOf" srcId="{AEFF8115-B6D0-2442-AC47-484BADB5C6DF}" destId="{185FC139-58C6-CE47-B1BA-A60A29FBDAE7}" srcOrd="1" destOrd="0" presId="urn:microsoft.com/office/officeart/2005/8/layout/lProcess2"/>
    <dgm:cxn modelId="{D1B2A17F-B7B6-9840-B526-7040F2912C5F}" type="presParOf" srcId="{AEFF8115-B6D0-2442-AC47-484BADB5C6DF}" destId="{633496F8-1792-404B-96B1-D2574E8CB2AA}" srcOrd="2" destOrd="0" presId="urn:microsoft.com/office/officeart/2005/8/layout/lProcess2"/>
    <dgm:cxn modelId="{64F19AF0-F8D0-424F-902E-709814FE3329}" type="presParOf" srcId="{633496F8-1792-404B-96B1-D2574E8CB2AA}" destId="{9444465F-D018-A949-A863-3054F4C430C1}" srcOrd="0" destOrd="0" presId="urn:microsoft.com/office/officeart/2005/8/layout/lProcess2"/>
    <dgm:cxn modelId="{703EC72B-972E-9648-B18D-0383ACFE05DF}" type="presParOf" srcId="{633496F8-1792-404B-96B1-D2574E8CB2AA}" destId="{2E27BF82-8556-8449-AF08-E4A8742F863A}" srcOrd="1" destOrd="0" presId="urn:microsoft.com/office/officeart/2005/8/layout/lProcess2"/>
    <dgm:cxn modelId="{AC8D5DBE-2217-4A4C-B292-CAEBF5C5F4FE}" type="presParOf" srcId="{633496F8-1792-404B-96B1-D2574E8CB2AA}" destId="{3864413F-AF44-EF4F-AF28-2AA93BD41755}" srcOrd="2" destOrd="0" presId="urn:microsoft.com/office/officeart/2005/8/layout/lProcess2"/>
    <dgm:cxn modelId="{02529573-4E38-4445-A9E4-B846334214E3}" type="presParOf" srcId="{3864413F-AF44-EF4F-AF28-2AA93BD41755}" destId="{B3633AEB-AE78-704B-A708-2476A1629CE9}" srcOrd="0" destOrd="0" presId="urn:microsoft.com/office/officeart/2005/8/layout/lProcess2"/>
    <dgm:cxn modelId="{10C7A793-7090-E84B-B2A0-9F28D25E2F4D}" type="presParOf" srcId="{B3633AEB-AE78-704B-A708-2476A1629CE9}" destId="{88D95FAA-A0FF-B148-9B3C-89B90F9D19A7}" srcOrd="0" destOrd="0" presId="urn:microsoft.com/office/officeart/2005/8/layout/lProcess2"/>
    <dgm:cxn modelId="{A0761622-3A5C-8946-AA60-AC2EE96FB2A4}" type="presParOf" srcId="{B3633AEB-AE78-704B-A708-2476A1629CE9}" destId="{963FABC3-CAEC-0B4A-943E-F6172D0DE973}" srcOrd="1" destOrd="0" presId="urn:microsoft.com/office/officeart/2005/8/layout/lProcess2"/>
    <dgm:cxn modelId="{905E822D-9A9F-8D4E-BF89-0E3E6B567E0B}" type="presParOf" srcId="{B3633AEB-AE78-704B-A708-2476A1629CE9}" destId="{6DC3BA4D-84B0-A144-9FE3-66F6FAB42EDF}" srcOrd="2" destOrd="0" presId="urn:microsoft.com/office/officeart/2005/8/layout/lProcess2"/>
    <dgm:cxn modelId="{6D4B2BAD-21B8-E54D-8A46-E7B749659149}" type="presParOf" srcId="{AEFF8115-B6D0-2442-AC47-484BADB5C6DF}" destId="{00A3DBAB-9F6C-5446-9BBE-118213D592B2}" srcOrd="3" destOrd="0" presId="urn:microsoft.com/office/officeart/2005/8/layout/lProcess2"/>
    <dgm:cxn modelId="{363D5414-4CD0-4341-A7C8-67AE3D2D8D3B}" type="presParOf" srcId="{AEFF8115-B6D0-2442-AC47-484BADB5C6DF}" destId="{31B73736-B48A-DD4D-9B53-35F2C4AC9976}" srcOrd="4" destOrd="0" presId="urn:microsoft.com/office/officeart/2005/8/layout/lProcess2"/>
    <dgm:cxn modelId="{C213BCF3-8BF2-FF44-B19C-E2054C866B01}" type="presParOf" srcId="{31B73736-B48A-DD4D-9B53-35F2C4AC9976}" destId="{0A459182-D5F5-6B4B-A7E3-2F07761C5132}" srcOrd="0" destOrd="0" presId="urn:microsoft.com/office/officeart/2005/8/layout/lProcess2"/>
    <dgm:cxn modelId="{0E7CC326-D85B-C947-9235-A14C150D9EEB}" type="presParOf" srcId="{31B73736-B48A-DD4D-9B53-35F2C4AC9976}" destId="{9104FE36-07A0-604D-82F3-864B667320F1}" srcOrd="1" destOrd="0" presId="urn:microsoft.com/office/officeart/2005/8/layout/lProcess2"/>
    <dgm:cxn modelId="{36825152-6E72-CC4F-8631-2309403DC176}" type="presParOf" srcId="{31B73736-B48A-DD4D-9B53-35F2C4AC9976}" destId="{3B741B10-41A6-F740-85AF-87CA650071D9}" srcOrd="2" destOrd="0" presId="urn:microsoft.com/office/officeart/2005/8/layout/lProcess2"/>
    <dgm:cxn modelId="{14B4B45C-7E16-3342-BD7A-547A743D94B5}" type="presParOf" srcId="{3B741B10-41A6-F740-85AF-87CA650071D9}" destId="{82800F6D-5D6F-CD43-8FE8-DB26844ED114}" srcOrd="0" destOrd="0" presId="urn:microsoft.com/office/officeart/2005/8/layout/lProcess2"/>
    <dgm:cxn modelId="{BC39BF1B-2B02-7247-A77D-201CE2D42C34}" type="presParOf" srcId="{82800F6D-5D6F-CD43-8FE8-DB26844ED114}" destId="{FEB754EB-EE71-194F-B812-21D06A81F3B4}" srcOrd="0" destOrd="0" presId="urn:microsoft.com/office/officeart/2005/8/layout/lProcess2"/>
    <dgm:cxn modelId="{33E69BD1-C75F-F34F-B687-4827F9C2BBB7}" type="presParOf" srcId="{82800F6D-5D6F-CD43-8FE8-DB26844ED114}" destId="{30AB8150-C506-0547-AA5F-45F3D4516FB2}" srcOrd="1" destOrd="0" presId="urn:microsoft.com/office/officeart/2005/8/layout/lProcess2"/>
    <dgm:cxn modelId="{38FF7076-E85C-0442-B68B-6CBEB0D656EB}" type="presParOf" srcId="{82800F6D-5D6F-CD43-8FE8-DB26844ED114}" destId="{BC396FDF-463E-444C-980A-2CBA6ACB061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265FC0D-48C7-E549-9E94-F7562DF018CD}" type="doc">
      <dgm:prSet loTypeId="urn:microsoft.com/office/officeart/2009/3/layout/BlockDescending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C20DA92-1F41-E34B-940B-F3C7C4ABC490}">
      <dgm:prSet phldrT="[Testo]"/>
      <dgm:spPr/>
      <dgm:t>
        <a:bodyPr/>
        <a:lstStyle/>
        <a:p>
          <a:r>
            <a:rPr lang="it-IT" dirty="0" smtClean="0"/>
            <a:t>SADDAM</a:t>
          </a:r>
          <a:endParaRPr lang="it-IT" dirty="0"/>
        </a:p>
      </dgm:t>
    </dgm:pt>
    <dgm:pt modelId="{E080FBBA-7AA6-9D4B-A3F3-FC25C168F414}" type="parTrans" cxnId="{7683916B-86AF-F245-99F3-A8E50B44C2AA}">
      <dgm:prSet/>
      <dgm:spPr/>
      <dgm:t>
        <a:bodyPr/>
        <a:lstStyle/>
        <a:p>
          <a:endParaRPr lang="it-IT"/>
        </a:p>
      </dgm:t>
    </dgm:pt>
    <dgm:pt modelId="{DAA90424-B2CC-DB4E-B78F-B9F1ED1A279E}" type="sibTrans" cxnId="{7683916B-86AF-F245-99F3-A8E50B44C2AA}">
      <dgm:prSet/>
      <dgm:spPr/>
      <dgm:t>
        <a:bodyPr/>
        <a:lstStyle/>
        <a:p>
          <a:endParaRPr lang="it-IT"/>
        </a:p>
      </dgm:t>
    </dgm:pt>
    <dgm:pt modelId="{3517B3F8-9FD4-0F43-BBD1-3F53A7B6FD51}">
      <dgm:prSet phldrT="[Testo]"/>
      <dgm:spPr/>
      <dgm:t>
        <a:bodyPr/>
        <a:lstStyle/>
        <a:p>
          <a:r>
            <a:rPr lang="it-IT" dirty="0" smtClean="0"/>
            <a:t>Dittatura semi-secolare</a:t>
          </a:r>
          <a:endParaRPr lang="it-IT" dirty="0"/>
        </a:p>
      </dgm:t>
    </dgm:pt>
    <dgm:pt modelId="{1A6642E2-94AF-B94A-9309-6B8EE27340D6}" type="parTrans" cxnId="{80B53273-42A8-4C49-8E21-FF65F82A4634}">
      <dgm:prSet/>
      <dgm:spPr/>
      <dgm:t>
        <a:bodyPr/>
        <a:lstStyle/>
        <a:p>
          <a:endParaRPr lang="it-IT"/>
        </a:p>
      </dgm:t>
    </dgm:pt>
    <dgm:pt modelId="{50ABF0D6-C0B1-544F-A2B0-E724640C2D58}" type="sibTrans" cxnId="{80B53273-42A8-4C49-8E21-FF65F82A4634}">
      <dgm:prSet/>
      <dgm:spPr/>
      <dgm:t>
        <a:bodyPr/>
        <a:lstStyle/>
        <a:p>
          <a:endParaRPr lang="it-IT"/>
        </a:p>
      </dgm:t>
    </dgm:pt>
    <dgm:pt modelId="{BBE6A2F2-032D-AD4F-83B6-CCA7D71B0303}">
      <dgm:prSet phldrT="[Testo]"/>
      <dgm:spPr/>
      <dgm:t>
        <a:bodyPr/>
        <a:lstStyle/>
        <a:p>
          <a:r>
            <a:rPr lang="it-IT" dirty="0" smtClean="0"/>
            <a:t>Relativa libertà dei cristiani</a:t>
          </a:r>
          <a:endParaRPr lang="it-IT" dirty="0"/>
        </a:p>
      </dgm:t>
    </dgm:pt>
    <dgm:pt modelId="{26913572-2B75-E447-AE83-1C9B4D69AA1D}" type="parTrans" cxnId="{70EEE4F3-F2AC-C741-B4CD-6C5D6F2752EF}">
      <dgm:prSet/>
      <dgm:spPr/>
      <dgm:t>
        <a:bodyPr/>
        <a:lstStyle/>
        <a:p>
          <a:endParaRPr lang="it-IT"/>
        </a:p>
      </dgm:t>
    </dgm:pt>
    <dgm:pt modelId="{502E7B65-7AF1-F34D-BB82-6DD7648158F8}" type="sibTrans" cxnId="{70EEE4F3-F2AC-C741-B4CD-6C5D6F2752EF}">
      <dgm:prSet/>
      <dgm:spPr/>
      <dgm:t>
        <a:bodyPr/>
        <a:lstStyle/>
        <a:p>
          <a:endParaRPr lang="it-IT"/>
        </a:p>
      </dgm:t>
    </dgm:pt>
    <dgm:pt modelId="{109EBDE8-3CB5-8240-AFE5-08B607BC6E60}">
      <dgm:prSet phldrT="[Testo]"/>
      <dgm:spPr/>
      <dgm:t>
        <a:bodyPr/>
        <a:lstStyle/>
        <a:p>
          <a:r>
            <a:rPr lang="it-IT" dirty="0" smtClean="0"/>
            <a:t>DAL 2003</a:t>
          </a:r>
          <a:endParaRPr lang="it-IT" dirty="0"/>
        </a:p>
      </dgm:t>
    </dgm:pt>
    <dgm:pt modelId="{79925084-D46B-144D-85D3-7BBF7EE92967}" type="parTrans" cxnId="{D5500E88-E8AF-0B4E-B673-CDABAF899D0D}">
      <dgm:prSet/>
      <dgm:spPr/>
      <dgm:t>
        <a:bodyPr/>
        <a:lstStyle/>
        <a:p>
          <a:endParaRPr lang="it-IT"/>
        </a:p>
      </dgm:t>
    </dgm:pt>
    <dgm:pt modelId="{B96CADEB-FAC3-A14B-BBE4-163618F0A693}" type="sibTrans" cxnId="{D5500E88-E8AF-0B4E-B673-CDABAF899D0D}">
      <dgm:prSet/>
      <dgm:spPr/>
      <dgm:t>
        <a:bodyPr/>
        <a:lstStyle/>
        <a:p>
          <a:endParaRPr lang="it-IT"/>
        </a:p>
      </dgm:t>
    </dgm:pt>
    <dgm:pt modelId="{55809846-E2B8-1040-B091-FBB6D4228F98}">
      <dgm:prSet phldrT="[Testo]"/>
      <dgm:spPr/>
      <dgm:t>
        <a:bodyPr/>
        <a:lstStyle/>
        <a:p>
          <a:r>
            <a:rPr lang="it-IT" dirty="0" smtClean="0"/>
            <a:t>Autonomia territoriale dei curdi</a:t>
          </a:r>
          <a:endParaRPr lang="it-IT" dirty="0"/>
        </a:p>
      </dgm:t>
    </dgm:pt>
    <dgm:pt modelId="{C6509D50-0E3B-104C-B764-75DB689EC03D}" type="parTrans" cxnId="{F5164AA6-D5C6-8349-AB53-E3226EF11655}">
      <dgm:prSet/>
      <dgm:spPr/>
      <dgm:t>
        <a:bodyPr/>
        <a:lstStyle/>
        <a:p>
          <a:endParaRPr lang="it-IT"/>
        </a:p>
      </dgm:t>
    </dgm:pt>
    <dgm:pt modelId="{C9E9A5B2-FD24-E74E-9459-73FFD2A8EBDB}" type="sibTrans" cxnId="{F5164AA6-D5C6-8349-AB53-E3226EF11655}">
      <dgm:prSet/>
      <dgm:spPr/>
      <dgm:t>
        <a:bodyPr/>
        <a:lstStyle/>
        <a:p>
          <a:endParaRPr lang="it-IT"/>
        </a:p>
      </dgm:t>
    </dgm:pt>
    <dgm:pt modelId="{637CCDFF-9DA1-EF4E-9AD3-206880D01EBA}">
      <dgm:prSet phldrT="[Testo]"/>
      <dgm:spPr/>
      <dgm:t>
        <a:bodyPr/>
        <a:lstStyle/>
        <a:p>
          <a:r>
            <a:rPr lang="it-IT" dirty="0" smtClean="0"/>
            <a:t>Rappresentanza di sunniti, armeni, turkmeni e yezidi</a:t>
          </a:r>
          <a:endParaRPr lang="it-IT" dirty="0"/>
        </a:p>
      </dgm:t>
    </dgm:pt>
    <dgm:pt modelId="{D5E60212-8D89-0243-AA7A-322500C19376}" type="parTrans" cxnId="{BD69FC80-AB05-1C47-AEAE-63E81F8EB75E}">
      <dgm:prSet/>
      <dgm:spPr/>
      <dgm:t>
        <a:bodyPr/>
        <a:lstStyle/>
        <a:p>
          <a:endParaRPr lang="it-IT"/>
        </a:p>
      </dgm:t>
    </dgm:pt>
    <dgm:pt modelId="{08C0CE1C-4C82-7E40-A24D-8C20576BFFC0}" type="sibTrans" cxnId="{BD69FC80-AB05-1C47-AEAE-63E81F8EB75E}">
      <dgm:prSet/>
      <dgm:spPr/>
      <dgm:t>
        <a:bodyPr/>
        <a:lstStyle/>
        <a:p>
          <a:endParaRPr lang="it-IT"/>
        </a:p>
      </dgm:t>
    </dgm:pt>
    <dgm:pt modelId="{5B96C0A8-BFCB-3D43-BF15-EC7EFD5EEA9A}">
      <dgm:prSet phldrT="[Testo]"/>
      <dgm:spPr/>
      <dgm:t>
        <a:bodyPr/>
        <a:lstStyle/>
        <a:p>
          <a:r>
            <a:rPr lang="it-IT" dirty="0" smtClean="0"/>
            <a:t>CONFLITTI</a:t>
          </a:r>
          <a:endParaRPr lang="it-IT" dirty="0"/>
        </a:p>
      </dgm:t>
    </dgm:pt>
    <dgm:pt modelId="{5E63456A-1593-F84F-8B18-49AC41645AA4}" type="parTrans" cxnId="{B16B24C0-70A6-AE45-8C84-90C33B7198A1}">
      <dgm:prSet/>
      <dgm:spPr/>
      <dgm:t>
        <a:bodyPr/>
        <a:lstStyle/>
        <a:p>
          <a:endParaRPr lang="it-IT"/>
        </a:p>
      </dgm:t>
    </dgm:pt>
    <dgm:pt modelId="{38C9B192-C3DB-494B-8489-3F7A71BEF278}" type="sibTrans" cxnId="{B16B24C0-70A6-AE45-8C84-90C33B7198A1}">
      <dgm:prSet/>
      <dgm:spPr/>
      <dgm:t>
        <a:bodyPr/>
        <a:lstStyle/>
        <a:p>
          <a:endParaRPr lang="it-IT"/>
        </a:p>
      </dgm:t>
    </dgm:pt>
    <dgm:pt modelId="{B253FEA0-0C68-4D4B-9079-10DB288F31E1}">
      <dgm:prSet phldrT="[Testo]"/>
      <dgm:spPr/>
      <dgm:t>
        <a:bodyPr/>
        <a:lstStyle/>
        <a:p>
          <a:r>
            <a:rPr lang="it-IT" dirty="0" smtClean="0"/>
            <a:t>Sunniti-sciiti</a:t>
          </a:r>
          <a:endParaRPr lang="it-IT" dirty="0"/>
        </a:p>
      </dgm:t>
    </dgm:pt>
    <dgm:pt modelId="{FEF4FA8B-68AE-B34E-A8FE-D6CCB39398BE}" type="parTrans" cxnId="{E8A95DC3-B6EF-ED45-8566-2E2C3F893ACC}">
      <dgm:prSet/>
      <dgm:spPr/>
      <dgm:t>
        <a:bodyPr/>
        <a:lstStyle/>
        <a:p>
          <a:endParaRPr lang="it-IT"/>
        </a:p>
      </dgm:t>
    </dgm:pt>
    <dgm:pt modelId="{61FBCC98-53B0-BB47-A3F1-1A2B4C3F9FFE}" type="sibTrans" cxnId="{E8A95DC3-B6EF-ED45-8566-2E2C3F893ACC}">
      <dgm:prSet/>
      <dgm:spPr/>
      <dgm:t>
        <a:bodyPr/>
        <a:lstStyle/>
        <a:p>
          <a:endParaRPr lang="it-IT"/>
        </a:p>
      </dgm:t>
    </dgm:pt>
    <dgm:pt modelId="{8484BEE7-6F26-1043-9292-35B2EE92306A}">
      <dgm:prSet phldrT="[Testo]"/>
      <dgm:spPr/>
      <dgm:t>
        <a:bodyPr/>
        <a:lstStyle/>
        <a:p>
          <a:r>
            <a:rPr lang="it-IT" dirty="0" smtClean="0"/>
            <a:t>Violenze anti-cristiane</a:t>
          </a:r>
          <a:endParaRPr lang="it-IT" dirty="0"/>
        </a:p>
      </dgm:t>
    </dgm:pt>
    <dgm:pt modelId="{909ADF63-CF5F-184E-892C-7589D9C6F011}" type="parTrans" cxnId="{B8AD30BD-481D-9B4E-BA94-53CE2D23DE21}">
      <dgm:prSet/>
      <dgm:spPr/>
      <dgm:t>
        <a:bodyPr/>
        <a:lstStyle/>
        <a:p>
          <a:endParaRPr lang="it-IT"/>
        </a:p>
      </dgm:t>
    </dgm:pt>
    <dgm:pt modelId="{32896B25-6FAF-0744-AF98-72D78BFDDEC1}" type="sibTrans" cxnId="{B8AD30BD-481D-9B4E-BA94-53CE2D23DE21}">
      <dgm:prSet/>
      <dgm:spPr/>
      <dgm:t>
        <a:bodyPr/>
        <a:lstStyle/>
        <a:p>
          <a:endParaRPr lang="it-IT"/>
        </a:p>
      </dgm:t>
    </dgm:pt>
    <dgm:pt modelId="{76A9A539-B05C-3842-83F1-ECDC4104B537}">
      <dgm:prSet phldrT="[Testo]"/>
      <dgm:spPr/>
      <dgm:t>
        <a:bodyPr/>
        <a:lstStyle/>
        <a:p>
          <a:r>
            <a:rPr lang="it-IT" dirty="0" smtClean="0"/>
            <a:t>Repressione di ebrei e sciiti</a:t>
          </a:r>
          <a:endParaRPr lang="it-IT" dirty="0"/>
        </a:p>
      </dgm:t>
    </dgm:pt>
    <dgm:pt modelId="{1226C7B0-DA76-3249-A745-0BCC1AC18AB8}" type="parTrans" cxnId="{DC2EAA74-1699-0044-BF04-DB9DE5578523}">
      <dgm:prSet/>
      <dgm:spPr/>
      <dgm:t>
        <a:bodyPr/>
        <a:lstStyle/>
        <a:p>
          <a:endParaRPr lang="it-IT"/>
        </a:p>
      </dgm:t>
    </dgm:pt>
    <dgm:pt modelId="{A0684039-8B7B-374F-97CF-F9170FFD028F}" type="sibTrans" cxnId="{DC2EAA74-1699-0044-BF04-DB9DE5578523}">
      <dgm:prSet/>
      <dgm:spPr/>
      <dgm:t>
        <a:bodyPr/>
        <a:lstStyle/>
        <a:p>
          <a:endParaRPr lang="it-IT"/>
        </a:p>
      </dgm:t>
    </dgm:pt>
    <dgm:pt modelId="{7E1F86CC-448C-1248-93CE-5BB6B87C8518}">
      <dgm:prSet phldrT="[Testo]"/>
      <dgm:spPr/>
      <dgm:t>
        <a:bodyPr/>
        <a:lstStyle/>
        <a:p>
          <a:r>
            <a:rPr lang="it-IT" dirty="0" smtClean="0"/>
            <a:t>Altre minoranze religiose: assiri sabaeni, zoroastriani, </a:t>
          </a:r>
          <a:endParaRPr lang="it-IT" dirty="0"/>
        </a:p>
      </dgm:t>
    </dgm:pt>
    <dgm:pt modelId="{7CB66F79-4B4C-864A-86DE-6EDC960E9636}" type="parTrans" cxnId="{3A168CF4-D9F7-6F42-AC0D-CACF3206CD74}">
      <dgm:prSet/>
      <dgm:spPr/>
      <dgm:t>
        <a:bodyPr/>
        <a:lstStyle/>
        <a:p>
          <a:endParaRPr lang="it-IT"/>
        </a:p>
      </dgm:t>
    </dgm:pt>
    <dgm:pt modelId="{4533A418-4E0A-824E-A423-5751102A1B47}" type="sibTrans" cxnId="{3A168CF4-D9F7-6F42-AC0D-CACF3206CD74}">
      <dgm:prSet/>
      <dgm:spPr/>
      <dgm:t>
        <a:bodyPr/>
        <a:lstStyle/>
        <a:p>
          <a:endParaRPr lang="it-IT"/>
        </a:p>
      </dgm:t>
    </dgm:pt>
    <dgm:pt modelId="{1FE65292-B040-CA45-97C8-FFB42EA92F51}">
      <dgm:prSet phldrT="[Testo]"/>
      <dgm:spPr/>
      <dgm:t>
        <a:bodyPr/>
        <a:lstStyle/>
        <a:p>
          <a:r>
            <a:rPr lang="it-IT" dirty="0" smtClean="0"/>
            <a:t>Violenze contro le donne</a:t>
          </a:r>
          <a:endParaRPr lang="it-IT" dirty="0"/>
        </a:p>
      </dgm:t>
    </dgm:pt>
    <dgm:pt modelId="{4DBA3AD1-BB4C-A348-A9D2-573319C8244E}" type="parTrans" cxnId="{86D4DAE0-55D6-4D43-A97A-7D879D62854F}">
      <dgm:prSet/>
      <dgm:spPr/>
      <dgm:t>
        <a:bodyPr/>
        <a:lstStyle/>
        <a:p>
          <a:endParaRPr lang="it-IT"/>
        </a:p>
      </dgm:t>
    </dgm:pt>
    <dgm:pt modelId="{C6981AD9-DD4C-0442-AFB0-1B7D9B2AEB5E}" type="sibTrans" cxnId="{86D4DAE0-55D6-4D43-A97A-7D879D62854F}">
      <dgm:prSet/>
      <dgm:spPr/>
      <dgm:t>
        <a:bodyPr/>
        <a:lstStyle/>
        <a:p>
          <a:endParaRPr lang="it-IT"/>
        </a:p>
      </dgm:t>
    </dgm:pt>
    <dgm:pt modelId="{A8B7EC40-B20E-2E4A-92AB-D38E22C08063}" type="pres">
      <dgm:prSet presAssocID="{4265FC0D-48C7-E549-9E94-F7562DF018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4075D23-8DE6-9F46-83DF-FC51184112FA}" type="pres">
      <dgm:prSet presAssocID="{4C20DA92-1F41-E34B-940B-F3C7C4ABC490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C79D80-72DB-6C47-BA72-4E7300C7C903}" type="pres">
      <dgm:prSet presAssocID="{4C20DA92-1F41-E34B-940B-F3C7C4ABC490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7568D1-11C9-CE48-96B7-5F8F25E5F822}" type="pres">
      <dgm:prSet presAssocID="{4C20DA92-1F41-E34B-940B-F3C7C4ABC490}" presName="accentShape_1" presStyleCnt="0"/>
      <dgm:spPr/>
    </dgm:pt>
    <dgm:pt modelId="{82092F6E-704D-3646-9D7F-40EC4942DA8B}" type="pres">
      <dgm:prSet presAssocID="{4C20DA92-1F41-E34B-940B-F3C7C4ABC490}" presName="imageRepeatNode" presStyleLbl="node1" presStyleIdx="0" presStyleCnt="3"/>
      <dgm:spPr/>
      <dgm:t>
        <a:bodyPr/>
        <a:lstStyle/>
        <a:p>
          <a:endParaRPr lang="it-IT"/>
        </a:p>
      </dgm:t>
    </dgm:pt>
    <dgm:pt modelId="{02CD1103-5317-BF43-A624-5C498FBAB3A3}" type="pres">
      <dgm:prSet presAssocID="{109EBDE8-3CB5-8240-AFE5-08B607BC6E60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C7FBF4-36FF-A94D-96A6-FB4054AD2223}" type="pres">
      <dgm:prSet presAssocID="{109EBDE8-3CB5-8240-AFE5-08B607BC6E60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08B3FF-9E6B-7146-A59E-980474F65466}" type="pres">
      <dgm:prSet presAssocID="{109EBDE8-3CB5-8240-AFE5-08B607BC6E60}" presName="accentShape_2" presStyleCnt="0"/>
      <dgm:spPr/>
    </dgm:pt>
    <dgm:pt modelId="{A3D1FC4B-3293-B448-BA0F-8E1BDB890981}" type="pres">
      <dgm:prSet presAssocID="{109EBDE8-3CB5-8240-AFE5-08B607BC6E60}" presName="imageRepeatNode" presStyleLbl="node1" presStyleIdx="1" presStyleCnt="3"/>
      <dgm:spPr/>
      <dgm:t>
        <a:bodyPr/>
        <a:lstStyle/>
        <a:p>
          <a:endParaRPr lang="it-IT"/>
        </a:p>
      </dgm:t>
    </dgm:pt>
    <dgm:pt modelId="{2A9A5F67-F92B-B14D-A2C7-EF12727E7F4C}" type="pres">
      <dgm:prSet presAssocID="{5B96C0A8-BFCB-3D43-BF15-EC7EFD5EEA9A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34B6A1-E9E8-F44F-95A8-CDDD6E97BD8D}" type="pres">
      <dgm:prSet presAssocID="{5B96C0A8-BFCB-3D43-BF15-EC7EFD5EEA9A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F48DFE0-D835-AB4B-B898-E2EC16E0CD3F}" type="pres">
      <dgm:prSet presAssocID="{5B96C0A8-BFCB-3D43-BF15-EC7EFD5EEA9A}" presName="accentShape_3" presStyleCnt="0"/>
      <dgm:spPr/>
    </dgm:pt>
    <dgm:pt modelId="{FC2C70A0-BCF4-7049-8FC4-63856594527A}" type="pres">
      <dgm:prSet presAssocID="{5B96C0A8-BFCB-3D43-BF15-EC7EFD5EEA9A}" presName="imageRepeatNode" presStyleLbl="node1" presStyleIdx="2" presStyleCnt="3"/>
      <dgm:spPr/>
      <dgm:t>
        <a:bodyPr/>
        <a:lstStyle/>
        <a:p>
          <a:endParaRPr lang="it-IT"/>
        </a:p>
      </dgm:t>
    </dgm:pt>
  </dgm:ptLst>
  <dgm:cxnLst>
    <dgm:cxn modelId="{60FAD164-4B81-0445-84F1-2B00ACE35E34}" type="presOf" srcId="{4265FC0D-48C7-E549-9E94-F7562DF018CD}" destId="{A8B7EC40-B20E-2E4A-92AB-D38E22C08063}" srcOrd="0" destOrd="0" presId="urn:microsoft.com/office/officeart/2009/3/layout/BlockDescendingList"/>
    <dgm:cxn modelId="{B8AD30BD-481D-9B4E-BA94-53CE2D23DE21}" srcId="{5B96C0A8-BFCB-3D43-BF15-EC7EFD5EEA9A}" destId="{8484BEE7-6F26-1043-9292-35B2EE92306A}" srcOrd="1" destOrd="0" parTransId="{909ADF63-CF5F-184E-892C-7589D9C6F011}" sibTransId="{32896B25-6FAF-0744-AF98-72D78BFDDEC1}"/>
    <dgm:cxn modelId="{EFEC4B2C-7CEE-2F4E-9C11-54B573D5306B}" type="presOf" srcId="{7E1F86CC-448C-1248-93CE-5BB6B87C8518}" destId="{72C7FBF4-36FF-A94D-96A6-FB4054AD2223}" srcOrd="0" destOrd="2" presId="urn:microsoft.com/office/officeart/2009/3/layout/BlockDescendingList"/>
    <dgm:cxn modelId="{F4DC5758-49AF-3242-96D4-90C68B149DFF}" type="presOf" srcId="{109EBDE8-3CB5-8240-AFE5-08B607BC6E60}" destId="{02CD1103-5317-BF43-A624-5C498FBAB3A3}" srcOrd="0" destOrd="0" presId="urn:microsoft.com/office/officeart/2009/3/layout/BlockDescendingList"/>
    <dgm:cxn modelId="{4F0B9472-F15B-A541-B742-4E898BAF0A18}" type="presOf" srcId="{4C20DA92-1F41-E34B-940B-F3C7C4ABC490}" destId="{82092F6E-704D-3646-9D7F-40EC4942DA8B}" srcOrd="1" destOrd="0" presId="urn:microsoft.com/office/officeart/2009/3/layout/BlockDescendingList"/>
    <dgm:cxn modelId="{DC2EAA74-1699-0044-BF04-DB9DE5578523}" srcId="{4C20DA92-1F41-E34B-940B-F3C7C4ABC490}" destId="{76A9A539-B05C-3842-83F1-ECDC4104B537}" srcOrd="2" destOrd="0" parTransId="{1226C7B0-DA76-3249-A745-0BCC1AC18AB8}" sibTransId="{A0684039-8B7B-374F-97CF-F9170FFD028F}"/>
    <dgm:cxn modelId="{8A83CB5A-08FF-A247-BD87-CB4E41DFD9B4}" type="presOf" srcId="{5B96C0A8-BFCB-3D43-BF15-EC7EFD5EEA9A}" destId="{2A9A5F67-F92B-B14D-A2C7-EF12727E7F4C}" srcOrd="0" destOrd="0" presId="urn:microsoft.com/office/officeart/2009/3/layout/BlockDescendingList"/>
    <dgm:cxn modelId="{2307A4F4-F589-D14D-B215-F1A838E442AD}" type="presOf" srcId="{1FE65292-B040-CA45-97C8-FFB42EA92F51}" destId="{1F34B6A1-E9E8-F44F-95A8-CDDD6E97BD8D}" srcOrd="0" destOrd="2" presId="urn:microsoft.com/office/officeart/2009/3/layout/BlockDescendingList"/>
    <dgm:cxn modelId="{D5500E88-E8AF-0B4E-B673-CDABAF899D0D}" srcId="{4265FC0D-48C7-E549-9E94-F7562DF018CD}" destId="{109EBDE8-3CB5-8240-AFE5-08B607BC6E60}" srcOrd="1" destOrd="0" parTransId="{79925084-D46B-144D-85D3-7BBF7EE92967}" sibTransId="{B96CADEB-FAC3-A14B-BBE4-163618F0A693}"/>
    <dgm:cxn modelId="{70EEE4F3-F2AC-C741-B4CD-6C5D6F2752EF}" srcId="{4C20DA92-1F41-E34B-940B-F3C7C4ABC490}" destId="{BBE6A2F2-032D-AD4F-83B6-CCA7D71B0303}" srcOrd="1" destOrd="0" parTransId="{26913572-2B75-E447-AE83-1C9B4D69AA1D}" sibTransId="{502E7B65-7AF1-F34D-BB82-6DD7648158F8}"/>
    <dgm:cxn modelId="{80B53273-42A8-4C49-8E21-FF65F82A4634}" srcId="{4C20DA92-1F41-E34B-940B-F3C7C4ABC490}" destId="{3517B3F8-9FD4-0F43-BBD1-3F53A7B6FD51}" srcOrd="0" destOrd="0" parTransId="{1A6642E2-94AF-B94A-9309-6B8EE27340D6}" sibTransId="{50ABF0D6-C0B1-544F-A2B0-E724640C2D58}"/>
    <dgm:cxn modelId="{0C8ECEAD-7D1F-BB44-8157-15B3D9BC7F40}" type="presOf" srcId="{B253FEA0-0C68-4D4B-9079-10DB288F31E1}" destId="{1F34B6A1-E9E8-F44F-95A8-CDDD6E97BD8D}" srcOrd="0" destOrd="0" presId="urn:microsoft.com/office/officeart/2009/3/layout/BlockDescendingList"/>
    <dgm:cxn modelId="{626FD764-4731-EC47-9AF2-395D8D3E6E29}" type="presOf" srcId="{109EBDE8-3CB5-8240-AFE5-08B607BC6E60}" destId="{A3D1FC4B-3293-B448-BA0F-8E1BDB890981}" srcOrd="1" destOrd="0" presId="urn:microsoft.com/office/officeart/2009/3/layout/BlockDescendingList"/>
    <dgm:cxn modelId="{3A168CF4-D9F7-6F42-AC0D-CACF3206CD74}" srcId="{109EBDE8-3CB5-8240-AFE5-08B607BC6E60}" destId="{7E1F86CC-448C-1248-93CE-5BB6B87C8518}" srcOrd="2" destOrd="0" parTransId="{7CB66F79-4B4C-864A-86DE-6EDC960E9636}" sibTransId="{4533A418-4E0A-824E-A423-5751102A1B47}"/>
    <dgm:cxn modelId="{DE4CC174-A5B5-1A46-9183-F07C9BD4E1DE}" type="presOf" srcId="{55809846-E2B8-1040-B091-FBB6D4228F98}" destId="{72C7FBF4-36FF-A94D-96A6-FB4054AD2223}" srcOrd="0" destOrd="0" presId="urn:microsoft.com/office/officeart/2009/3/layout/BlockDescendingList"/>
    <dgm:cxn modelId="{1B38E224-7517-8E44-8286-37305D0004C6}" type="presOf" srcId="{3517B3F8-9FD4-0F43-BBD1-3F53A7B6FD51}" destId="{6CC79D80-72DB-6C47-BA72-4E7300C7C903}" srcOrd="0" destOrd="0" presId="urn:microsoft.com/office/officeart/2009/3/layout/BlockDescendingList"/>
    <dgm:cxn modelId="{BE006CD3-F440-264A-831B-0879088ABABB}" type="presOf" srcId="{BBE6A2F2-032D-AD4F-83B6-CCA7D71B0303}" destId="{6CC79D80-72DB-6C47-BA72-4E7300C7C903}" srcOrd="0" destOrd="1" presId="urn:microsoft.com/office/officeart/2009/3/layout/BlockDescendingList"/>
    <dgm:cxn modelId="{B521E6D2-5FEC-A94A-B268-EA7F13A20BC7}" type="presOf" srcId="{76A9A539-B05C-3842-83F1-ECDC4104B537}" destId="{6CC79D80-72DB-6C47-BA72-4E7300C7C903}" srcOrd="0" destOrd="2" presId="urn:microsoft.com/office/officeart/2009/3/layout/BlockDescendingList"/>
    <dgm:cxn modelId="{98DF7D5A-2585-684B-982D-F741128D267A}" type="presOf" srcId="{637CCDFF-9DA1-EF4E-9AD3-206880D01EBA}" destId="{72C7FBF4-36FF-A94D-96A6-FB4054AD2223}" srcOrd="0" destOrd="1" presId="urn:microsoft.com/office/officeart/2009/3/layout/BlockDescendingList"/>
    <dgm:cxn modelId="{E8A95DC3-B6EF-ED45-8566-2E2C3F893ACC}" srcId="{5B96C0A8-BFCB-3D43-BF15-EC7EFD5EEA9A}" destId="{B253FEA0-0C68-4D4B-9079-10DB288F31E1}" srcOrd="0" destOrd="0" parTransId="{FEF4FA8B-68AE-B34E-A8FE-D6CCB39398BE}" sibTransId="{61FBCC98-53B0-BB47-A3F1-1A2B4C3F9FFE}"/>
    <dgm:cxn modelId="{B16B24C0-70A6-AE45-8C84-90C33B7198A1}" srcId="{4265FC0D-48C7-E549-9E94-F7562DF018CD}" destId="{5B96C0A8-BFCB-3D43-BF15-EC7EFD5EEA9A}" srcOrd="2" destOrd="0" parTransId="{5E63456A-1593-F84F-8B18-49AC41645AA4}" sibTransId="{38C9B192-C3DB-494B-8489-3F7A71BEF278}"/>
    <dgm:cxn modelId="{B09B4C74-A8CE-794F-8A09-ED5F1455B3F4}" type="presOf" srcId="{4C20DA92-1F41-E34B-940B-F3C7C4ABC490}" destId="{84075D23-8DE6-9F46-83DF-FC51184112FA}" srcOrd="0" destOrd="0" presId="urn:microsoft.com/office/officeart/2009/3/layout/BlockDescendingList"/>
    <dgm:cxn modelId="{86D4DAE0-55D6-4D43-A97A-7D879D62854F}" srcId="{5B96C0A8-BFCB-3D43-BF15-EC7EFD5EEA9A}" destId="{1FE65292-B040-CA45-97C8-FFB42EA92F51}" srcOrd="2" destOrd="0" parTransId="{4DBA3AD1-BB4C-A348-A9D2-573319C8244E}" sibTransId="{C6981AD9-DD4C-0442-AFB0-1B7D9B2AEB5E}"/>
    <dgm:cxn modelId="{BD69FC80-AB05-1C47-AEAE-63E81F8EB75E}" srcId="{109EBDE8-3CB5-8240-AFE5-08B607BC6E60}" destId="{637CCDFF-9DA1-EF4E-9AD3-206880D01EBA}" srcOrd="1" destOrd="0" parTransId="{D5E60212-8D89-0243-AA7A-322500C19376}" sibTransId="{08C0CE1C-4C82-7E40-A24D-8C20576BFFC0}"/>
    <dgm:cxn modelId="{F5164AA6-D5C6-8349-AB53-E3226EF11655}" srcId="{109EBDE8-3CB5-8240-AFE5-08B607BC6E60}" destId="{55809846-E2B8-1040-B091-FBB6D4228F98}" srcOrd="0" destOrd="0" parTransId="{C6509D50-0E3B-104C-B764-75DB689EC03D}" sibTransId="{C9E9A5B2-FD24-E74E-9459-73FFD2A8EBDB}"/>
    <dgm:cxn modelId="{189BB40F-2394-DC46-B7C1-73BDC0D1C888}" type="presOf" srcId="{5B96C0A8-BFCB-3D43-BF15-EC7EFD5EEA9A}" destId="{FC2C70A0-BCF4-7049-8FC4-63856594527A}" srcOrd="1" destOrd="0" presId="urn:microsoft.com/office/officeart/2009/3/layout/BlockDescendingList"/>
    <dgm:cxn modelId="{6F209D28-227E-F042-8F3B-9E11A4F3072C}" type="presOf" srcId="{8484BEE7-6F26-1043-9292-35B2EE92306A}" destId="{1F34B6A1-E9E8-F44F-95A8-CDDD6E97BD8D}" srcOrd="0" destOrd="1" presId="urn:microsoft.com/office/officeart/2009/3/layout/BlockDescendingList"/>
    <dgm:cxn modelId="{7683916B-86AF-F245-99F3-A8E50B44C2AA}" srcId="{4265FC0D-48C7-E549-9E94-F7562DF018CD}" destId="{4C20DA92-1F41-E34B-940B-F3C7C4ABC490}" srcOrd="0" destOrd="0" parTransId="{E080FBBA-7AA6-9D4B-A3F3-FC25C168F414}" sibTransId="{DAA90424-B2CC-DB4E-B78F-B9F1ED1A279E}"/>
    <dgm:cxn modelId="{213AC803-97F2-4A45-B708-7271B1965EF5}" type="presParOf" srcId="{A8B7EC40-B20E-2E4A-92AB-D38E22C08063}" destId="{84075D23-8DE6-9F46-83DF-FC51184112FA}" srcOrd="0" destOrd="0" presId="urn:microsoft.com/office/officeart/2009/3/layout/BlockDescendingList"/>
    <dgm:cxn modelId="{F53C5F6A-A77A-0843-9F84-BF5E9D6CE80C}" type="presParOf" srcId="{A8B7EC40-B20E-2E4A-92AB-D38E22C08063}" destId="{6CC79D80-72DB-6C47-BA72-4E7300C7C903}" srcOrd="1" destOrd="0" presId="urn:microsoft.com/office/officeart/2009/3/layout/BlockDescendingList"/>
    <dgm:cxn modelId="{B2E8C058-962B-0C46-8845-F78A5CF88900}" type="presParOf" srcId="{A8B7EC40-B20E-2E4A-92AB-D38E22C08063}" destId="{907568D1-11C9-CE48-96B7-5F8F25E5F822}" srcOrd="2" destOrd="0" presId="urn:microsoft.com/office/officeart/2009/3/layout/BlockDescendingList"/>
    <dgm:cxn modelId="{D977007C-3362-854F-9783-6DED4DFC8330}" type="presParOf" srcId="{907568D1-11C9-CE48-96B7-5F8F25E5F822}" destId="{82092F6E-704D-3646-9D7F-40EC4942DA8B}" srcOrd="0" destOrd="0" presId="urn:microsoft.com/office/officeart/2009/3/layout/BlockDescendingList"/>
    <dgm:cxn modelId="{CF3312FA-D23E-1341-ACE5-0B89253BC1AE}" type="presParOf" srcId="{A8B7EC40-B20E-2E4A-92AB-D38E22C08063}" destId="{02CD1103-5317-BF43-A624-5C498FBAB3A3}" srcOrd="3" destOrd="0" presId="urn:microsoft.com/office/officeart/2009/3/layout/BlockDescendingList"/>
    <dgm:cxn modelId="{BE4B82E0-8A11-6A4C-9BEF-A46E97567F51}" type="presParOf" srcId="{A8B7EC40-B20E-2E4A-92AB-D38E22C08063}" destId="{72C7FBF4-36FF-A94D-96A6-FB4054AD2223}" srcOrd="4" destOrd="0" presId="urn:microsoft.com/office/officeart/2009/3/layout/BlockDescendingList"/>
    <dgm:cxn modelId="{7866FAFF-EA08-7F4C-B0C9-EF185C9F3AC6}" type="presParOf" srcId="{A8B7EC40-B20E-2E4A-92AB-D38E22C08063}" destId="{3008B3FF-9E6B-7146-A59E-980474F65466}" srcOrd="5" destOrd="0" presId="urn:microsoft.com/office/officeart/2009/3/layout/BlockDescendingList"/>
    <dgm:cxn modelId="{5A9BBC4A-FA70-964C-B65E-E5F904FBB024}" type="presParOf" srcId="{3008B3FF-9E6B-7146-A59E-980474F65466}" destId="{A3D1FC4B-3293-B448-BA0F-8E1BDB890981}" srcOrd="0" destOrd="0" presId="urn:microsoft.com/office/officeart/2009/3/layout/BlockDescendingList"/>
    <dgm:cxn modelId="{88C8C55F-63F1-AD41-A5DA-BE68CEF66D72}" type="presParOf" srcId="{A8B7EC40-B20E-2E4A-92AB-D38E22C08063}" destId="{2A9A5F67-F92B-B14D-A2C7-EF12727E7F4C}" srcOrd="6" destOrd="0" presId="urn:microsoft.com/office/officeart/2009/3/layout/BlockDescendingList"/>
    <dgm:cxn modelId="{6EE3F730-9C42-7E4C-B4FA-515E403D00FA}" type="presParOf" srcId="{A8B7EC40-B20E-2E4A-92AB-D38E22C08063}" destId="{1F34B6A1-E9E8-F44F-95A8-CDDD6E97BD8D}" srcOrd="7" destOrd="0" presId="urn:microsoft.com/office/officeart/2009/3/layout/BlockDescendingList"/>
    <dgm:cxn modelId="{E8FE49D4-364E-7A43-9D0B-B42295D96E64}" type="presParOf" srcId="{A8B7EC40-B20E-2E4A-92AB-D38E22C08063}" destId="{4F48DFE0-D835-AB4B-B898-E2EC16E0CD3F}" srcOrd="8" destOrd="0" presId="urn:microsoft.com/office/officeart/2009/3/layout/BlockDescendingList"/>
    <dgm:cxn modelId="{FBBA995F-F31E-5344-BBE2-F594A760E419}" type="presParOf" srcId="{4F48DFE0-D835-AB4B-B898-E2EC16E0CD3F}" destId="{FC2C70A0-BCF4-7049-8FC4-63856594527A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06A0C87-39A1-F241-8135-3547FDB6A797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13B106-4F21-C747-8B74-3DBBA15AFEF7}">
      <dgm:prSet phldrT="[Testo]"/>
      <dgm:spPr/>
      <dgm:t>
        <a:bodyPr/>
        <a:lstStyle/>
        <a:p>
          <a:r>
            <a:rPr lang="it-IT" dirty="0" smtClean="0"/>
            <a:t>1970-2000 Hafez al-Assad</a:t>
          </a:r>
          <a:endParaRPr lang="it-IT" dirty="0"/>
        </a:p>
      </dgm:t>
    </dgm:pt>
    <dgm:pt modelId="{AAF6C833-D652-DB46-B1BE-163D9C880C4C}" type="parTrans" cxnId="{EA379B9E-C891-D240-A9ED-245F4D229872}">
      <dgm:prSet/>
      <dgm:spPr/>
      <dgm:t>
        <a:bodyPr/>
        <a:lstStyle/>
        <a:p>
          <a:endParaRPr lang="it-IT"/>
        </a:p>
      </dgm:t>
    </dgm:pt>
    <dgm:pt modelId="{9DB35EED-997F-4540-8EBE-214A60221710}" type="sibTrans" cxnId="{EA379B9E-C891-D240-A9ED-245F4D229872}">
      <dgm:prSet/>
      <dgm:spPr/>
      <dgm:t>
        <a:bodyPr/>
        <a:lstStyle/>
        <a:p>
          <a:endParaRPr lang="it-IT"/>
        </a:p>
      </dgm:t>
    </dgm:pt>
    <dgm:pt modelId="{7BE281CA-B7EA-9F4C-9883-EC61B27D6551}">
      <dgm:prSet phldrT="[Testo]"/>
      <dgm:spPr/>
      <dgm:t>
        <a:bodyPr/>
        <a:lstStyle/>
        <a:p>
          <a:r>
            <a:rPr lang="it-IT" dirty="0" smtClean="0"/>
            <a:t>Semi-secolare (sahri’a in vigore)</a:t>
          </a:r>
          <a:endParaRPr lang="it-IT" dirty="0"/>
        </a:p>
      </dgm:t>
    </dgm:pt>
    <dgm:pt modelId="{BCB2DB15-D73E-6C42-96EE-DB91D680ED1A}" type="parTrans" cxnId="{0B1EE856-E2F4-A642-B796-6769C533B175}">
      <dgm:prSet/>
      <dgm:spPr/>
      <dgm:t>
        <a:bodyPr/>
        <a:lstStyle/>
        <a:p>
          <a:endParaRPr lang="it-IT"/>
        </a:p>
      </dgm:t>
    </dgm:pt>
    <dgm:pt modelId="{CAA27977-E5E4-994A-B9E3-C9E98C0B3B67}" type="sibTrans" cxnId="{0B1EE856-E2F4-A642-B796-6769C533B175}">
      <dgm:prSet/>
      <dgm:spPr/>
      <dgm:t>
        <a:bodyPr/>
        <a:lstStyle/>
        <a:p>
          <a:endParaRPr lang="it-IT"/>
        </a:p>
      </dgm:t>
    </dgm:pt>
    <dgm:pt modelId="{82EA68AE-C80B-A141-8D19-008BD612A3D2}">
      <dgm:prSet phldrT="[Testo]"/>
      <dgm:spPr/>
      <dgm:t>
        <a:bodyPr/>
        <a:lstStyle/>
        <a:p>
          <a:r>
            <a:rPr lang="it-IT" dirty="0" smtClean="0"/>
            <a:t>Repressione dell’opposizione </a:t>
          </a:r>
          <a:endParaRPr lang="it-IT" dirty="0"/>
        </a:p>
      </dgm:t>
    </dgm:pt>
    <dgm:pt modelId="{90B4BD55-8994-7545-A14F-064ECCFBA87A}" type="parTrans" cxnId="{1BD9FE63-C1C1-4B42-9031-A179454E1E3A}">
      <dgm:prSet/>
      <dgm:spPr/>
      <dgm:t>
        <a:bodyPr/>
        <a:lstStyle/>
        <a:p>
          <a:endParaRPr lang="it-IT"/>
        </a:p>
      </dgm:t>
    </dgm:pt>
    <dgm:pt modelId="{9830F7FF-E2DC-F344-839E-ACF4BC0ACD35}" type="sibTrans" cxnId="{1BD9FE63-C1C1-4B42-9031-A179454E1E3A}">
      <dgm:prSet/>
      <dgm:spPr/>
      <dgm:t>
        <a:bodyPr/>
        <a:lstStyle/>
        <a:p>
          <a:endParaRPr lang="it-IT"/>
        </a:p>
      </dgm:t>
    </dgm:pt>
    <dgm:pt modelId="{562DBAE5-0AF8-DA46-AB0F-88D07235BF71}">
      <dgm:prSet phldrT="[Testo]"/>
      <dgm:spPr/>
      <dgm:t>
        <a:bodyPr/>
        <a:lstStyle/>
        <a:p>
          <a:r>
            <a:rPr lang="it-IT" dirty="0" smtClean="0"/>
            <a:t>2000 – Bashar al-Assad</a:t>
          </a:r>
          <a:endParaRPr lang="it-IT" dirty="0"/>
        </a:p>
      </dgm:t>
    </dgm:pt>
    <dgm:pt modelId="{C0DB95A1-E83D-B54A-893E-A8F508526E5E}" type="parTrans" cxnId="{33C86FBD-5533-B74B-9110-0FF60810B3B9}">
      <dgm:prSet/>
      <dgm:spPr/>
      <dgm:t>
        <a:bodyPr/>
        <a:lstStyle/>
        <a:p>
          <a:endParaRPr lang="it-IT"/>
        </a:p>
      </dgm:t>
    </dgm:pt>
    <dgm:pt modelId="{6850047E-08CE-9440-8BAD-0C3D839326A7}" type="sibTrans" cxnId="{33C86FBD-5533-B74B-9110-0FF60810B3B9}">
      <dgm:prSet/>
      <dgm:spPr/>
      <dgm:t>
        <a:bodyPr/>
        <a:lstStyle/>
        <a:p>
          <a:endParaRPr lang="it-IT"/>
        </a:p>
      </dgm:t>
    </dgm:pt>
    <dgm:pt modelId="{4ECB15F6-8324-B24D-B669-1506AD79CB19}">
      <dgm:prSet phldrT="[Testo]"/>
      <dgm:spPr/>
      <dgm:t>
        <a:bodyPr/>
        <a:lstStyle/>
        <a:p>
          <a:r>
            <a:rPr lang="it-IT" dirty="0" smtClean="0"/>
            <a:t>Repressione dei curdi</a:t>
          </a:r>
          <a:endParaRPr lang="it-IT" dirty="0"/>
        </a:p>
      </dgm:t>
    </dgm:pt>
    <dgm:pt modelId="{7C7EB435-CB08-D246-B656-27A0D783358B}" type="parTrans" cxnId="{A1897044-B602-4A41-B1D9-16ED5B4EFFD5}">
      <dgm:prSet/>
      <dgm:spPr/>
      <dgm:t>
        <a:bodyPr/>
        <a:lstStyle/>
        <a:p>
          <a:endParaRPr lang="it-IT"/>
        </a:p>
      </dgm:t>
    </dgm:pt>
    <dgm:pt modelId="{4790B762-ACC9-F748-ACD4-CEA770540102}" type="sibTrans" cxnId="{A1897044-B602-4A41-B1D9-16ED5B4EFFD5}">
      <dgm:prSet/>
      <dgm:spPr/>
      <dgm:t>
        <a:bodyPr/>
        <a:lstStyle/>
        <a:p>
          <a:endParaRPr lang="it-IT"/>
        </a:p>
      </dgm:t>
    </dgm:pt>
    <dgm:pt modelId="{85F5BC5B-0FAB-F649-809C-E804F90BD154}">
      <dgm:prSet phldrT="[Testo]"/>
      <dgm:spPr/>
      <dgm:t>
        <a:bodyPr/>
        <a:lstStyle/>
        <a:p>
          <a:r>
            <a:rPr lang="it-IT" dirty="0" smtClean="0"/>
            <a:t>Re-islamizzazione</a:t>
          </a:r>
          <a:endParaRPr lang="it-IT" dirty="0"/>
        </a:p>
      </dgm:t>
    </dgm:pt>
    <dgm:pt modelId="{70557C03-E288-C347-8A6B-4CCB680CD43F}" type="parTrans" cxnId="{1270CC1F-DFE6-EF4E-BD2F-E2323B793F47}">
      <dgm:prSet/>
      <dgm:spPr/>
      <dgm:t>
        <a:bodyPr/>
        <a:lstStyle/>
        <a:p>
          <a:endParaRPr lang="it-IT"/>
        </a:p>
      </dgm:t>
    </dgm:pt>
    <dgm:pt modelId="{C76AD268-6159-1A48-8B61-3A46A637E086}" type="sibTrans" cxnId="{1270CC1F-DFE6-EF4E-BD2F-E2323B793F47}">
      <dgm:prSet/>
      <dgm:spPr/>
      <dgm:t>
        <a:bodyPr/>
        <a:lstStyle/>
        <a:p>
          <a:endParaRPr lang="it-IT"/>
        </a:p>
      </dgm:t>
    </dgm:pt>
    <dgm:pt modelId="{87D31E14-2D11-5B4C-894B-F4092091DFD3}">
      <dgm:prSet phldrT="[Testo]"/>
      <dgm:spPr/>
      <dgm:t>
        <a:bodyPr/>
        <a:lstStyle/>
        <a:p>
          <a:r>
            <a:rPr lang="it-IT" dirty="0" smtClean="0"/>
            <a:t>2013</a:t>
          </a:r>
          <a:endParaRPr lang="it-IT" dirty="0"/>
        </a:p>
      </dgm:t>
    </dgm:pt>
    <dgm:pt modelId="{64DE6A1E-65BA-5046-878F-C9CA600A103C}" type="parTrans" cxnId="{0522CD67-A98C-4F41-B98F-1A2C7B94044C}">
      <dgm:prSet/>
      <dgm:spPr/>
      <dgm:t>
        <a:bodyPr/>
        <a:lstStyle/>
        <a:p>
          <a:endParaRPr lang="it-IT"/>
        </a:p>
      </dgm:t>
    </dgm:pt>
    <dgm:pt modelId="{692C8149-9C66-564E-9319-588CE0230AE1}" type="sibTrans" cxnId="{0522CD67-A98C-4F41-B98F-1A2C7B94044C}">
      <dgm:prSet/>
      <dgm:spPr/>
      <dgm:t>
        <a:bodyPr/>
        <a:lstStyle/>
        <a:p>
          <a:endParaRPr lang="it-IT"/>
        </a:p>
      </dgm:t>
    </dgm:pt>
    <dgm:pt modelId="{6F62C9B2-3B7B-3F4C-AFB6-CAB0113813F5}">
      <dgm:prSet phldrT="[Testo]"/>
      <dgm:spPr/>
      <dgm:t>
        <a:bodyPr/>
        <a:lstStyle/>
        <a:p>
          <a:r>
            <a:rPr lang="it-IT" dirty="0" smtClean="0"/>
            <a:t>Daesh/IS</a:t>
          </a:r>
          <a:endParaRPr lang="it-IT" dirty="0"/>
        </a:p>
      </dgm:t>
    </dgm:pt>
    <dgm:pt modelId="{6BFF7B79-8E0A-FB4E-95C0-8BACE2A362E8}" type="parTrans" cxnId="{AE27CE2E-15EC-AD4C-845D-15E1C189953A}">
      <dgm:prSet/>
      <dgm:spPr/>
      <dgm:t>
        <a:bodyPr/>
        <a:lstStyle/>
        <a:p>
          <a:endParaRPr lang="it-IT"/>
        </a:p>
      </dgm:t>
    </dgm:pt>
    <dgm:pt modelId="{3100651F-AA68-6E4A-9B46-98186ABCBD7B}" type="sibTrans" cxnId="{AE27CE2E-15EC-AD4C-845D-15E1C189953A}">
      <dgm:prSet/>
      <dgm:spPr/>
      <dgm:t>
        <a:bodyPr/>
        <a:lstStyle/>
        <a:p>
          <a:endParaRPr lang="it-IT"/>
        </a:p>
      </dgm:t>
    </dgm:pt>
    <dgm:pt modelId="{FC53CFDB-9F20-B745-98DB-9ADC48F0AD86}">
      <dgm:prSet phldrT="[Testo]"/>
      <dgm:spPr/>
      <dgm:t>
        <a:bodyPr/>
        <a:lstStyle/>
        <a:p>
          <a:r>
            <a:rPr lang="it-IT" dirty="0" smtClean="0"/>
            <a:t>Guerra civile</a:t>
          </a:r>
          <a:endParaRPr lang="it-IT" dirty="0"/>
        </a:p>
      </dgm:t>
    </dgm:pt>
    <dgm:pt modelId="{8CFF9156-4683-9949-8473-A6475A44901B}" type="parTrans" cxnId="{01C218AA-CF16-A747-B21B-6EBBD066ADC0}">
      <dgm:prSet/>
      <dgm:spPr/>
      <dgm:t>
        <a:bodyPr/>
        <a:lstStyle/>
        <a:p>
          <a:endParaRPr lang="it-IT"/>
        </a:p>
      </dgm:t>
    </dgm:pt>
    <dgm:pt modelId="{A3DE7A78-7273-F145-9F5F-41550F2A9B6B}" type="sibTrans" cxnId="{01C218AA-CF16-A747-B21B-6EBBD066ADC0}">
      <dgm:prSet/>
      <dgm:spPr/>
      <dgm:t>
        <a:bodyPr/>
        <a:lstStyle/>
        <a:p>
          <a:endParaRPr lang="it-IT"/>
        </a:p>
      </dgm:t>
    </dgm:pt>
    <dgm:pt modelId="{820D5410-55DD-0140-A907-84DF9C98EF42}" type="pres">
      <dgm:prSet presAssocID="{706A0C87-39A1-F241-8135-3547FDB6A7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196C3F4-B64B-A44E-8DAD-DE3291C2FB23}" type="pres">
      <dgm:prSet presAssocID="{87D31E14-2D11-5B4C-894B-F4092091DFD3}" presName="boxAndChildren" presStyleCnt="0"/>
      <dgm:spPr/>
    </dgm:pt>
    <dgm:pt modelId="{FD9D987E-53CA-D648-8C5E-0EB1A395FD23}" type="pres">
      <dgm:prSet presAssocID="{87D31E14-2D11-5B4C-894B-F4092091DFD3}" presName="parentTextBox" presStyleLbl="node1" presStyleIdx="0" presStyleCnt="3"/>
      <dgm:spPr/>
      <dgm:t>
        <a:bodyPr/>
        <a:lstStyle/>
        <a:p>
          <a:endParaRPr lang="it-IT"/>
        </a:p>
      </dgm:t>
    </dgm:pt>
    <dgm:pt modelId="{57FECBB2-959D-2F4B-8C9A-43BDD64DB057}" type="pres">
      <dgm:prSet presAssocID="{87D31E14-2D11-5B4C-894B-F4092091DFD3}" presName="entireBox" presStyleLbl="node1" presStyleIdx="0" presStyleCnt="3"/>
      <dgm:spPr/>
      <dgm:t>
        <a:bodyPr/>
        <a:lstStyle/>
        <a:p>
          <a:endParaRPr lang="it-IT"/>
        </a:p>
      </dgm:t>
    </dgm:pt>
    <dgm:pt modelId="{27E95D57-6744-B44C-A591-DAF45A77E72C}" type="pres">
      <dgm:prSet presAssocID="{87D31E14-2D11-5B4C-894B-F4092091DFD3}" presName="descendantBox" presStyleCnt="0"/>
      <dgm:spPr/>
    </dgm:pt>
    <dgm:pt modelId="{056CCEF2-80C2-BA46-B99B-CFF4C10F4222}" type="pres">
      <dgm:prSet presAssocID="{6F62C9B2-3B7B-3F4C-AFB6-CAB0113813F5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C997B9-0A47-CA4C-ACC0-D364A82497C1}" type="pres">
      <dgm:prSet presAssocID="{FC53CFDB-9F20-B745-98DB-9ADC48F0AD86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2F57D7-B18F-9C43-A7F9-F3826E6D6861}" type="pres">
      <dgm:prSet presAssocID="{6850047E-08CE-9440-8BAD-0C3D839326A7}" presName="sp" presStyleCnt="0"/>
      <dgm:spPr/>
    </dgm:pt>
    <dgm:pt modelId="{2F092153-D756-6C4C-9A19-C60F88249539}" type="pres">
      <dgm:prSet presAssocID="{562DBAE5-0AF8-DA46-AB0F-88D07235BF71}" presName="arrowAndChildren" presStyleCnt="0"/>
      <dgm:spPr/>
    </dgm:pt>
    <dgm:pt modelId="{BB4E9B51-BDFD-8B4E-8D66-B90F81EB2D81}" type="pres">
      <dgm:prSet presAssocID="{562DBAE5-0AF8-DA46-AB0F-88D07235BF71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B5D54BCC-BE68-9447-BBF6-9CF5EF19225B}" type="pres">
      <dgm:prSet presAssocID="{562DBAE5-0AF8-DA46-AB0F-88D07235BF71}" presName="arrow" presStyleLbl="node1" presStyleIdx="1" presStyleCnt="3"/>
      <dgm:spPr/>
      <dgm:t>
        <a:bodyPr/>
        <a:lstStyle/>
        <a:p>
          <a:endParaRPr lang="it-IT"/>
        </a:p>
      </dgm:t>
    </dgm:pt>
    <dgm:pt modelId="{CB5D8275-CE46-514A-95C5-BAFAEEA33806}" type="pres">
      <dgm:prSet presAssocID="{562DBAE5-0AF8-DA46-AB0F-88D07235BF71}" presName="descendantArrow" presStyleCnt="0"/>
      <dgm:spPr/>
    </dgm:pt>
    <dgm:pt modelId="{A3715C98-ACE9-9F4F-B553-77C4F2A425E5}" type="pres">
      <dgm:prSet presAssocID="{4ECB15F6-8324-B24D-B669-1506AD79CB19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40F5DE-0393-A649-BD76-7C2B17DDFB08}" type="pres">
      <dgm:prSet presAssocID="{85F5BC5B-0FAB-F649-809C-E804F90BD15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643F05-3739-D74A-8338-495A3E2801A2}" type="pres">
      <dgm:prSet presAssocID="{9DB35EED-997F-4540-8EBE-214A60221710}" presName="sp" presStyleCnt="0"/>
      <dgm:spPr/>
    </dgm:pt>
    <dgm:pt modelId="{DB4F543A-2664-BD47-886D-A444F58381D0}" type="pres">
      <dgm:prSet presAssocID="{DB13B106-4F21-C747-8B74-3DBBA15AFEF7}" presName="arrowAndChildren" presStyleCnt="0"/>
      <dgm:spPr/>
    </dgm:pt>
    <dgm:pt modelId="{3B82DF4C-B6C7-B544-9036-79F2AFBEDBAF}" type="pres">
      <dgm:prSet presAssocID="{DB13B106-4F21-C747-8B74-3DBBA15AFEF7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C226C364-3F61-034B-B4C3-DFCA4F58D46B}" type="pres">
      <dgm:prSet presAssocID="{DB13B106-4F21-C747-8B74-3DBBA15AFEF7}" presName="arrow" presStyleLbl="node1" presStyleIdx="2" presStyleCnt="3"/>
      <dgm:spPr/>
      <dgm:t>
        <a:bodyPr/>
        <a:lstStyle/>
        <a:p>
          <a:endParaRPr lang="it-IT"/>
        </a:p>
      </dgm:t>
    </dgm:pt>
    <dgm:pt modelId="{73626F04-1CAA-CE42-972A-22B877E3B6A5}" type="pres">
      <dgm:prSet presAssocID="{DB13B106-4F21-C747-8B74-3DBBA15AFEF7}" presName="descendantArrow" presStyleCnt="0"/>
      <dgm:spPr/>
    </dgm:pt>
    <dgm:pt modelId="{06B1177A-52D5-FA44-91FA-7B795B32D0E8}" type="pres">
      <dgm:prSet presAssocID="{7BE281CA-B7EA-9F4C-9883-EC61B27D6551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78AF501-4DCF-2B40-A1C2-FF344ABA9D4C}" type="pres">
      <dgm:prSet presAssocID="{82EA68AE-C80B-A141-8D19-008BD612A3D2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3C86FBD-5533-B74B-9110-0FF60810B3B9}" srcId="{706A0C87-39A1-F241-8135-3547FDB6A797}" destId="{562DBAE5-0AF8-DA46-AB0F-88D07235BF71}" srcOrd="1" destOrd="0" parTransId="{C0DB95A1-E83D-B54A-893E-A8F508526E5E}" sibTransId="{6850047E-08CE-9440-8BAD-0C3D839326A7}"/>
    <dgm:cxn modelId="{D604B82A-BAAA-9641-B4B1-3D31F14EE79B}" type="presOf" srcId="{FC53CFDB-9F20-B745-98DB-9ADC48F0AD86}" destId="{C4C997B9-0A47-CA4C-ACC0-D364A82497C1}" srcOrd="0" destOrd="0" presId="urn:microsoft.com/office/officeart/2005/8/layout/process4"/>
    <dgm:cxn modelId="{A1897044-B602-4A41-B1D9-16ED5B4EFFD5}" srcId="{562DBAE5-0AF8-DA46-AB0F-88D07235BF71}" destId="{4ECB15F6-8324-B24D-B669-1506AD79CB19}" srcOrd="0" destOrd="0" parTransId="{7C7EB435-CB08-D246-B656-27A0D783358B}" sibTransId="{4790B762-ACC9-F748-ACD4-CEA770540102}"/>
    <dgm:cxn modelId="{163531E4-52D4-3E41-A743-5533F5B8B76D}" type="presOf" srcId="{DB13B106-4F21-C747-8B74-3DBBA15AFEF7}" destId="{3B82DF4C-B6C7-B544-9036-79F2AFBEDBAF}" srcOrd="0" destOrd="0" presId="urn:microsoft.com/office/officeart/2005/8/layout/process4"/>
    <dgm:cxn modelId="{0522CD67-A98C-4F41-B98F-1A2C7B94044C}" srcId="{706A0C87-39A1-F241-8135-3547FDB6A797}" destId="{87D31E14-2D11-5B4C-894B-F4092091DFD3}" srcOrd="2" destOrd="0" parTransId="{64DE6A1E-65BA-5046-878F-C9CA600A103C}" sibTransId="{692C8149-9C66-564E-9319-588CE0230AE1}"/>
    <dgm:cxn modelId="{AE27CE2E-15EC-AD4C-845D-15E1C189953A}" srcId="{87D31E14-2D11-5B4C-894B-F4092091DFD3}" destId="{6F62C9B2-3B7B-3F4C-AFB6-CAB0113813F5}" srcOrd="0" destOrd="0" parTransId="{6BFF7B79-8E0A-FB4E-95C0-8BACE2A362E8}" sibTransId="{3100651F-AA68-6E4A-9B46-98186ABCBD7B}"/>
    <dgm:cxn modelId="{69C63238-561E-0B4F-B5AE-218598FE9880}" type="presOf" srcId="{82EA68AE-C80B-A141-8D19-008BD612A3D2}" destId="{B78AF501-4DCF-2B40-A1C2-FF344ABA9D4C}" srcOrd="0" destOrd="0" presId="urn:microsoft.com/office/officeart/2005/8/layout/process4"/>
    <dgm:cxn modelId="{0A2E3BF1-03D3-134D-A251-794BABE1703F}" type="presOf" srcId="{DB13B106-4F21-C747-8B74-3DBBA15AFEF7}" destId="{C226C364-3F61-034B-B4C3-DFCA4F58D46B}" srcOrd="1" destOrd="0" presId="urn:microsoft.com/office/officeart/2005/8/layout/process4"/>
    <dgm:cxn modelId="{1E012799-EDA5-A04D-BC2A-D569D3A48B18}" type="presOf" srcId="{706A0C87-39A1-F241-8135-3547FDB6A797}" destId="{820D5410-55DD-0140-A907-84DF9C98EF42}" srcOrd="0" destOrd="0" presId="urn:microsoft.com/office/officeart/2005/8/layout/process4"/>
    <dgm:cxn modelId="{20064E7B-8E82-C74B-8B76-9080791B2C5A}" type="presOf" srcId="{4ECB15F6-8324-B24D-B669-1506AD79CB19}" destId="{A3715C98-ACE9-9F4F-B553-77C4F2A425E5}" srcOrd="0" destOrd="0" presId="urn:microsoft.com/office/officeart/2005/8/layout/process4"/>
    <dgm:cxn modelId="{6242948A-298C-6F4D-A2B0-FDB4024E2351}" type="presOf" srcId="{562DBAE5-0AF8-DA46-AB0F-88D07235BF71}" destId="{BB4E9B51-BDFD-8B4E-8D66-B90F81EB2D81}" srcOrd="0" destOrd="0" presId="urn:microsoft.com/office/officeart/2005/8/layout/process4"/>
    <dgm:cxn modelId="{1270CC1F-DFE6-EF4E-BD2F-E2323B793F47}" srcId="{562DBAE5-0AF8-DA46-AB0F-88D07235BF71}" destId="{85F5BC5B-0FAB-F649-809C-E804F90BD154}" srcOrd="1" destOrd="0" parTransId="{70557C03-E288-C347-8A6B-4CCB680CD43F}" sibTransId="{C76AD268-6159-1A48-8B61-3A46A637E086}"/>
    <dgm:cxn modelId="{0C5755B0-2573-034E-9084-F53569D516E3}" type="presOf" srcId="{6F62C9B2-3B7B-3F4C-AFB6-CAB0113813F5}" destId="{056CCEF2-80C2-BA46-B99B-CFF4C10F4222}" srcOrd="0" destOrd="0" presId="urn:microsoft.com/office/officeart/2005/8/layout/process4"/>
    <dgm:cxn modelId="{1BD9FE63-C1C1-4B42-9031-A179454E1E3A}" srcId="{DB13B106-4F21-C747-8B74-3DBBA15AFEF7}" destId="{82EA68AE-C80B-A141-8D19-008BD612A3D2}" srcOrd="1" destOrd="0" parTransId="{90B4BD55-8994-7545-A14F-064ECCFBA87A}" sibTransId="{9830F7FF-E2DC-F344-839E-ACF4BC0ACD35}"/>
    <dgm:cxn modelId="{E1682EF4-AD0E-0344-BDE7-777AB7A6711C}" type="presOf" srcId="{562DBAE5-0AF8-DA46-AB0F-88D07235BF71}" destId="{B5D54BCC-BE68-9447-BBF6-9CF5EF19225B}" srcOrd="1" destOrd="0" presId="urn:microsoft.com/office/officeart/2005/8/layout/process4"/>
    <dgm:cxn modelId="{EA379B9E-C891-D240-A9ED-245F4D229872}" srcId="{706A0C87-39A1-F241-8135-3547FDB6A797}" destId="{DB13B106-4F21-C747-8B74-3DBBA15AFEF7}" srcOrd="0" destOrd="0" parTransId="{AAF6C833-D652-DB46-B1BE-163D9C880C4C}" sibTransId="{9DB35EED-997F-4540-8EBE-214A60221710}"/>
    <dgm:cxn modelId="{832F83AA-D7EF-A341-AE01-C7FF4D4AECFB}" type="presOf" srcId="{87D31E14-2D11-5B4C-894B-F4092091DFD3}" destId="{FD9D987E-53CA-D648-8C5E-0EB1A395FD23}" srcOrd="0" destOrd="0" presId="urn:microsoft.com/office/officeart/2005/8/layout/process4"/>
    <dgm:cxn modelId="{549F60EF-EA03-E24B-9A50-A7B412610AF2}" type="presOf" srcId="{87D31E14-2D11-5B4C-894B-F4092091DFD3}" destId="{57FECBB2-959D-2F4B-8C9A-43BDD64DB057}" srcOrd="1" destOrd="0" presId="urn:microsoft.com/office/officeart/2005/8/layout/process4"/>
    <dgm:cxn modelId="{BA46030D-1E79-7E4F-BD5E-6E8E8DCE79B0}" type="presOf" srcId="{85F5BC5B-0FAB-F649-809C-E804F90BD154}" destId="{C840F5DE-0393-A649-BD76-7C2B17DDFB08}" srcOrd="0" destOrd="0" presId="urn:microsoft.com/office/officeart/2005/8/layout/process4"/>
    <dgm:cxn modelId="{01C218AA-CF16-A747-B21B-6EBBD066ADC0}" srcId="{87D31E14-2D11-5B4C-894B-F4092091DFD3}" destId="{FC53CFDB-9F20-B745-98DB-9ADC48F0AD86}" srcOrd="1" destOrd="0" parTransId="{8CFF9156-4683-9949-8473-A6475A44901B}" sibTransId="{A3DE7A78-7273-F145-9F5F-41550F2A9B6B}"/>
    <dgm:cxn modelId="{0B1EE856-E2F4-A642-B796-6769C533B175}" srcId="{DB13B106-4F21-C747-8B74-3DBBA15AFEF7}" destId="{7BE281CA-B7EA-9F4C-9883-EC61B27D6551}" srcOrd="0" destOrd="0" parTransId="{BCB2DB15-D73E-6C42-96EE-DB91D680ED1A}" sibTransId="{CAA27977-E5E4-994A-B9E3-C9E98C0B3B67}"/>
    <dgm:cxn modelId="{F2708282-EE32-3F4F-AA8A-4A30DC25E80A}" type="presOf" srcId="{7BE281CA-B7EA-9F4C-9883-EC61B27D6551}" destId="{06B1177A-52D5-FA44-91FA-7B795B32D0E8}" srcOrd="0" destOrd="0" presId="urn:microsoft.com/office/officeart/2005/8/layout/process4"/>
    <dgm:cxn modelId="{CF10EAB0-03AC-A64E-98E8-39FD9D1595D4}" type="presParOf" srcId="{820D5410-55DD-0140-A907-84DF9C98EF42}" destId="{8196C3F4-B64B-A44E-8DAD-DE3291C2FB23}" srcOrd="0" destOrd="0" presId="urn:microsoft.com/office/officeart/2005/8/layout/process4"/>
    <dgm:cxn modelId="{F9B8393E-8170-C449-842E-B069FC2A5773}" type="presParOf" srcId="{8196C3F4-B64B-A44E-8DAD-DE3291C2FB23}" destId="{FD9D987E-53CA-D648-8C5E-0EB1A395FD23}" srcOrd="0" destOrd="0" presId="urn:microsoft.com/office/officeart/2005/8/layout/process4"/>
    <dgm:cxn modelId="{28767E34-3C56-1E4A-B053-4BE40105441E}" type="presParOf" srcId="{8196C3F4-B64B-A44E-8DAD-DE3291C2FB23}" destId="{57FECBB2-959D-2F4B-8C9A-43BDD64DB057}" srcOrd="1" destOrd="0" presId="urn:microsoft.com/office/officeart/2005/8/layout/process4"/>
    <dgm:cxn modelId="{C9EBA843-5063-204E-9CB6-589C4EA4FA96}" type="presParOf" srcId="{8196C3F4-B64B-A44E-8DAD-DE3291C2FB23}" destId="{27E95D57-6744-B44C-A591-DAF45A77E72C}" srcOrd="2" destOrd="0" presId="urn:microsoft.com/office/officeart/2005/8/layout/process4"/>
    <dgm:cxn modelId="{ED170C3C-727C-3B4D-97EF-B1D84F26347F}" type="presParOf" srcId="{27E95D57-6744-B44C-A591-DAF45A77E72C}" destId="{056CCEF2-80C2-BA46-B99B-CFF4C10F4222}" srcOrd="0" destOrd="0" presId="urn:microsoft.com/office/officeart/2005/8/layout/process4"/>
    <dgm:cxn modelId="{80803484-5540-054C-B94C-DFB861A4F108}" type="presParOf" srcId="{27E95D57-6744-B44C-A591-DAF45A77E72C}" destId="{C4C997B9-0A47-CA4C-ACC0-D364A82497C1}" srcOrd="1" destOrd="0" presId="urn:microsoft.com/office/officeart/2005/8/layout/process4"/>
    <dgm:cxn modelId="{6AB0E5F9-8CB4-6F45-81EC-6C8769BF7737}" type="presParOf" srcId="{820D5410-55DD-0140-A907-84DF9C98EF42}" destId="{3F2F57D7-B18F-9C43-A7F9-F3826E6D6861}" srcOrd="1" destOrd="0" presId="urn:microsoft.com/office/officeart/2005/8/layout/process4"/>
    <dgm:cxn modelId="{728B7F4C-1F1A-1245-8B00-D0F9B7319804}" type="presParOf" srcId="{820D5410-55DD-0140-A907-84DF9C98EF42}" destId="{2F092153-D756-6C4C-9A19-C60F88249539}" srcOrd="2" destOrd="0" presId="urn:microsoft.com/office/officeart/2005/8/layout/process4"/>
    <dgm:cxn modelId="{0BCAB110-8CEE-5842-8261-B2D972CB18F8}" type="presParOf" srcId="{2F092153-D756-6C4C-9A19-C60F88249539}" destId="{BB4E9B51-BDFD-8B4E-8D66-B90F81EB2D81}" srcOrd="0" destOrd="0" presId="urn:microsoft.com/office/officeart/2005/8/layout/process4"/>
    <dgm:cxn modelId="{A7B0A34C-0841-0244-AEBF-26BF490C21F5}" type="presParOf" srcId="{2F092153-D756-6C4C-9A19-C60F88249539}" destId="{B5D54BCC-BE68-9447-BBF6-9CF5EF19225B}" srcOrd="1" destOrd="0" presId="urn:microsoft.com/office/officeart/2005/8/layout/process4"/>
    <dgm:cxn modelId="{C68EE5CA-6FB2-C84F-B459-0B83D4C76C6A}" type="presParOf" srcId="{2F092153-D756-6C4C-9A19-C60F88249539}" destId="{CB5D8275-CE46-514A-95C5-BAFAEEA33806}" srcOrd="2" destOrd="0" presId="urn:microsoft.com/office/officeart/2005/8/layout/process4"/>
    <dgm:cxn modelId="{DEFEAEAA-7C64-6B41-A4B1-62B52319180A}" type="presParOf" srcId="{CB5D8275-CE46-514A-95C5-BAFAEEA33806}" destId="{A3715C98-ACE9-9F4F-B553-77C4F2A425E5}" srcOrd="0" destOrd="0" presId="urn:microsoft.com/office/officeart/2005/8/layout/process4"/>
    <dgm:cxn modelId="{B5B5C1D2-931A-BD47-B088-47AF2A57AD16}" type="presParOf" srcId="{CB5D8275-CE46-514A-95C5-BAFAEEA33806}" destId="{C840F5DE-0393-A649-BD76-7C2B17DDFB08}" srcOrd="1" destOrd="0" presId="urn:microsoft.com/office/officeart/2005/8/layout/process4"/>
    <dgm:cxn modelId="{EBC9E37B-7400-F34B-91F9-517833270057}" type="presParOf" srcId="{820D5410-55DD-0140-A907-84DF9C98EF42}" destId="{1C643F05-3739-D74A-8338-495A3E2801A2}" srcOrd="3" destOrd="0" presId="urn:microsoft.com/office/officeart/2005/8/layout/process4"/>
    <dgm:cxn modelId="{8148CC7E-B8FA-CD4E-A7C9-3E008CBEADD1}" type="presParOf" srcId="{820D5410-55DD-0140-A907-84DF9C98EF42}" destId="{DB4F543A-2664-BD47-886D-A444F58381D0}" srcOrd="4" destOrd="0" presId="urn:microsoft.com/office/officeart/2005/8/layout/process4"/>
    <dgm:cxn modelId="{A83BA61C-3FD1-5D49-85DE-562DEA2BBE43}" type="presParOf" srcId="{DB4F543A-2664-BD47-886D-A444F58381D0}" destId="{3B82DF4C-B6C7-B544-9036-79F2AFBEDBAF}" srcOrd="0" destOrd="0" presId="urn:microsoft.com/office/officeart/2005/8/layout/process4"/>
    <dgm:cxn modelId="{C697EA27-9138-8441-A9DE-8DF00497D7B8}" type="presParOf" srcId="{DB4F543A-2664-BD47-886D-A444F58381D0}" destId="{C226C364-3F61-034B-B4C3-DFCA4F58D46B}" srcOrd="1" destOrd="0" presId="urn:microsoft.com/office/officeart/2005/8/layout/process4"/>
    <dgm:cxn modelId="{BDE2E986-0D06-6744-B618-525D00FE53AE}" type="presParOf" srcId="{DB4F543A-2664-BD47-886D-A444F58381D0}" destId="{73626F04-1CAA-CE42-972A-22B877E3B6A5}" srcOrd="2" destOrd="0" presId="urn:microsoft.com/office/officeart/2005/8/layout/process4"/>
    <dgm:cxn modelId="{44195DE1-6002-6B46-8CF3-ECF7C7FFF2F2}" type="presParOf" srcId="{73626F04-1CAA-CE42-972A-22B877E3B6A5}" destId="{06B1177A-52D5-FA44-91FA-7B795B32D0E8}" srcOrd="0" destOrd="0" presId="urn:microsoft.com/office/officeart/2005/8/layout/process4"/>
    <dgm:cxn modelId="{3962B507-0122-C84E-95D0-06972616F76E}" type="presParOf" srcId="{73626F04-1CAA-CE42-972A-22B877E3B6A5}" destId="{B78AF501-4DCF-2B40-A1C2-FF344ABA9D4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6C02A60-DD9A-DD41-BD1D-21E86C6BB7B5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6698042-73F0-AC48-9565-8D0D6EB1C216}">
      <dgm:prSet phldrT="[Testo]"/>
      <dgm:spPr/>
      <dgm:t>
        <a:bodyPr/>
        <a:lstStyle/>
        <a:p>
          <a:r>
            <a:rPr lang="it-IT" dirty="0" smtClean="0"/>
            <a:t>Religione</a:t>
          </a:r>
          <a:endParaRPr lang="it-IT" dirty="0"/>
        </a:p>
      </dgm:t>
    </dgm:pt>
    <dgm:pt modelId="{296DE125-8ACB-AC46-86A7-A2494D37332A}" type="parTrans" cxnId="{C9E94318-DF45-6F4D-9D36-BF3480FC2670}">
      <dgm:prSet/>
      <dgm:spPr/>
      <dgm:t>
        <a:bodyPr/>
        <a:lstStyle/>
        <a:p>
          <a:endParaRPr lang="it-IT"/>
        </a:p>
      </dgm:t>
    </dgm:pt>
    <dgm:pt modelId="{0026B87B-65E7-6144-929A-C091CB639217}" type="sibTrans" cxnId="{C9E94318-DF45-6F4D-9D36-BF3480FC2670}">
      <dgm:prSet/>
      <dgm:spPr/>
      <dgm:t>
        <a:bodyPr/>
        <a:lstStyle/>
        <a:p>
          <a:endParaRPr lang="it-IT"/>
        </a:p>
      </dgm:t>
    </dgm:pt>
    <dgm:pt modelId="{E8677B63-46CB-1A42-BFF6-A50A328FB0FC}">
      <dgm:prSet phldrT="[Testo]"/>
      <dgm:spPr/>
      <dgm:t>
        <a:bodyPr/>
        <a:lstStyle/>
        <a:p>
          <a:r>
            <a:rPr lang="it-IT" dirty="0" smtClean="0"/>
            <a:t>Repressione di ebrei e cristiani</a:t>
          </a:r>
          <a:endParaRPr lang="it-IT" dirty="0"/>
        </a:p>
      </dgm:t>
    </dgm:pt>
    <dgm:pt modelId="{02677B35-C29A-D748-A6F1-D099C6644638}" type="parTrans" cxnId="{9DAC7302-1BFF-8A43-8A95-34C7498DCA70}">
      <dgm:prSet/>
      <dgm:spPr/>
      <dgm:t>
        <a:bodyPr/>
        <a:lstStyle/>
        <a:p>
          <a:endParaRPr lang="it-IT"/>
        </a:p>
      </dgm:t>
    </dgm:pt>
    <dgm:pt modelId="{CADF69A9-0618-C049-A155-C5135BB11224}" type="sibTrans" cxnId="{9DAC7302-1BFF-8A43-8A95-34C7498DCA70}">
      <dgm:prSet/>
      <dgm:spPr/>
      <dgm:t>
        <a:bodyPr/>
        <a:lstStyle/>
        <a:p>
          <a:endParaRPr lang="it-IT"/>
        </a:p>
      </dgm:t>
    </dgm:pt>
    <dgm:pt modelId="{D1244464-EE95-5844-BB56-1DA9A44DC925}">
      <dgm:prSet phldrT="[Testo]"/>
      <dgm:spPr/>
      <dgm:t>
        <a:bodyPr/>
        <a:lstStyle/>
        <a:p>
          <a:r>
            <a:rPr lang="it-IT" dirty="0" smtClean="0"/>
            <a:t>Reislamizzazione con Bashar al-Assad</a:t>
          </a:r>
          <a:endParaRPr lang="it-IT" dirty="0"/>
        </a:p>
      </dgm:t>
    </dgm:pt>
    <dgm:pt modelId="{DAAA8E54-7B93-4D40-827A-EC799B2F437A}" type="parTrans" cxnId="{A648C623-D51A-904E-9B04-4926F0182A9C}">
      <dgm:prSet/>
      <dgm:spPr/>
      <dgm:t>
        <a:bodyPr/>
        <a:lstStyle/>
        <a:p>
          <a:endParaRPr lang="it-IT"/>
        </a:p>
      </dgm:t>
    </dgm:pt>
    <dgm:pt modelId="{1C32B02A-8B26-5945-BCA2-98F6211728E4}" type="sibTrans" cxnId="{A648C623-D51A-904E-9B04-4926F0182A9C}">
      <dgm:prSet/>
      <dgm:spPr/>
      <dgm:t>
        <a:bodyPr/>
        <a:lstStyle/>
        <a:p>
          <a:endParaRPr lang="it-IT"/>
        </a:p>
      </dgm:t>
    </dgm:pt>
    <dgm:pt modelId="{F9ACB33A-C0B6-4D40-AB93-6FA74A1091DE}">
      <dgm:prSet phldrT="[Testo]"/>
      <dgm:spPr/>
      <dgm:t>
        <a:bodyPr/>
        <a:lstStyle/>
        <a:p>
          <a:r>
            <a:rPr lang="it-IT" dirty="0" smtClean="0"/>
            <a:t>Conflitti</a:t>
          </a:r>
          <a:endParaRPr lang="it-IT" dirty="0"/>
        </a:p>
      </dgm:t>
    </dgm:pt>
    <dgm:pt modelId="{314DD0DF-A4DB-854F-A961-63AD7B2BA0FB}" type="parTrans" cxnId="{18882032-7C6B-B542-8CCE-9218A2DB805E}">
      <dgm:prSet/>
      <dgm:spPr/>
      <dgm:t>
        <a:bodyPr/>
        <a:lstStyle/>
        <a:p>
          <a:endParaRPr lang="it-IT"/>
        </a:p>
      </dgm:t>
    </dgm:pt>
    <dgm:pt modelId="{8F7EFA5F-2FD0-5445-802B-B4B3F5805909}" type="sibTrans" cxnId="{18882032-7C6B-B542-8CCE-9218A2DB805E}">
      <dgm:prSet/>
      <dgm:spPr/>
      <dgm:t>
        <a:bodyPr/>
        <a:lstStyle/>
        <a:p>
          <a:endParaRPr lang="it-IT"/>
        </a:p>
      </dgm:t>
    </dgm:pt>
    <dgm:pt modelId="{C99D4D30-E631-5A44-B38C-D6DB50441741}">
      <dgm:prSet phldrT="[Testo]"/>
      <dgm:spPr/>
      <dgm:t>
        <a:bodyPr/>
        <a:lstStyle/>
        <a:p>
          <a:r>
            <a:rPr lang="it-IT" dirty="0" smtClean="0"/>
            <a:t>Repressione dei curdi</a:t>
          </a:r>
          <a:endParaRPr lang="it-IT" dirty="0"/>
        </a:p>
      </dgm:t>
    </dgm:pt>
    <dgm:pt modelId="{0B36F392-5D6A-7A42-A9CB-40197530E022}" type="parTrans" cxnId="{700F1098-745B-AE4A-8AF4-15E415DA4E09}">
      <dgm:prSet/>
      <dgm:spPr/>
      <dgm:t>
        <a:bodyPr/>
        <a:lstStyle/>
        <a:p>
          <a:endParaRPr lang="it-IT"/>
        </a:p>
      </dgm:t>
    </dgm:pt>
    <dgm:pt modelId="{4C077257-0391-B142-9287-D27F62C8F202}" type="sibTrans" cxnId="{700F1098-745B-AE4A-8AF4-15E415DA4E09}">
      <dgm:prSet/>
      <dgm:spPr/>
      <dgm:t>
        <a:bodyPr/>
        <a:lstStyle/>
        <a:p>
          <a:endParaRPr lang="it-IT"/>
        </a:p>
      </dgm:t>
    </dgm:pt>
    <dgm:pt modelId="{FE4E80D9-7A6F-274D-909D-477814289405}">
      <dgm:prSet phldrT="[Testo]"/>
      <dgm:spPr/>
      <dgm:t>
        <a:bodyPr/>
        <a:lstStyle/>
        <a:p>
          <a:r>
            <a:rPr lang="it-IT" dirty="0" smtClean="0"/>
            <a:t>Limitata libertà di espressione e di stampa</a:t>
          </a:r>
          <a:endParaRPr lang="it-IT" dirty="0"/>
        </a:p>
      </dgm:t>
    </dgm:pt>
    <dgm:pt modelId="{AAB0C56E-F1DA-DB4E-8899-20C82017E142}" type="parTrans" cxnId="{9331D5F8-451B-944D-B24C-8CEFDEC46F3F}">
      <dgm:prSet/>
      <dgm:spPr/>
      <dgm:t>
        <a:bodyPr/>
        <a:lstStyle/>
        <a:p>
          <a:endParaRPr lang="it-IT"/>
        </a:p>
      </dgm:t>
    </dgm:pt>
    <dgm:pt modelId="{3385CB38-0AC1-D847-BC96-A4718F7ED8C8}" type="sibTrans" cxnId="{9331D5F8-451B-944D-B24C-8CEFDEC46F3F}">
      <dgm:prSet/>
      <dgm:spPr/>
      <dgm:t>
        <a:bodyPr/>
        <a:lstStyle/>
        <a:p>
          <a:endParaRPr lang="it-IT"/>
        </a:p>
      </dgm:t>
    </dgm:pt>
    <dgm:pt modelId="{4103FECD-512A-614E-9A39-C3A5F527B09D}">
      <dgm:prSet phldrT="[Testo]"/>
      <dgm:spPr/>
      <dgm:t>
        <a:bodyPr/>
        <a:lstStyle/>
        <a:p>
          <a:r>
            <a:rPr lang="it-IT" dirty="0" smtClean="0"/>
            <a:t>Donne</a:t>
          </a:r>
          <a:endParaRPr lang="it-IT" dirty="0"/>
        </a:p>
      </dgm:t>
    </dgm:pt>
    <dgm:pt modelId="{FCF0E61D-7AF4-AE4C-8F10-405A69D02DD7}" type="parTrans" cxnId="{197B7CB6-6D4F-9347-B8D6-5A64205A1D4F}">
      <dgm:prSet/>
      <dgm:spPr/>
      <dgm:t>
        <a:bodyPr/>
        <a:lstStyle/>
        <a:p>
          <a:endParaRPr lang="it-IT"/>
        </a:p>
      </dgm:t>
    </dgm:pt>
    <dgm:pt modelId="{3D040701-8EE7-F143-9B06-73BB0CD20AE1}" type="sibTrans" cxnId="{197B7CB6-6D4F-9347-B8D6-5A64205A1D4F}">
      <dgm:prSet/>
      <dgm:spPr/>
      <dgm:t>
        <a:bodyPr/>
        <a:lstStyle/>
        <a:p>
          <a:endParaRPr lang="it-IT"/>
        </a:p>
      </dgm:t>
    </dgm:pt>
    <dgm:pt modelId="{BDB8C7E7-48B3-334D-B6E9-C1D06130E818}">
      <dgm:prSet phldrT="[Testo]"/>
      <dgm:spPr/>
      <dgm:t>
        <a:bodyPr/>
        <a:lstStyle/>
        <a:p>
          <a:r>
            <a:rPr lang="it-IT" dirty="0" smtClean="0"/>
            <a:t>Status nelle corti di famiglia</a:t>
          </a:r>
          <a:endParaRPr lang="it-IT" dirty="0"/>
        </a:p>
      </dgm:t>
    </dgm:pt>
    <dgm:pt modelId="{28DD47F0-B4B0-704E-9A92-CF3AD0247C48}" type="parTrans" cxnId="{05258EC0-339C-A645-9637-BFDF6C798301}">
      <dgm:prSet/>
      <dgm:spPr/>
      <dgm:t>
        <a:bodyPr/>
        <a:lstStyle/>
        <a:p>
          <a:endParaRPr lang="it-IT"/>
        </a:p>
      </dgm:t>
    </dgm:pt>
    <dgm:pt modelId="{5B0DDA64-66C3-8D4E-87B5-6EE0B69F7030}" type="sibTrans" cxnId="{05258EC0-339C-A645-9637-BFDF6C798301}">
      <dgm:prSet/>
      <dgm:spPr/>
      <dgm:t>
        <a:bodyPr/>
        <a:lstStyle/>
        <a:p>
          <a:endParaRPr lang="it-IT"/>
        </a:p>
      </dgm:t>
    </dgm:pt>
    <dgm:pt modelId="{0FB16541-0A87-3F4D-BC3D-114F35BCA311}">
      <dgm:prSet phldrT="[Testo]"/>
      <dgm:spPr/>
      <dgm:t>
        <a:bodyPr/>
        <a:lstStyle/>
        <a:p>
          <a:r>
            <a:rPr lang="it-IT" dirty="0" smtClean="0"/>
            <a:t>Nessuna politica anti-discriminatoria</a:t>
          </a:r>
          <a:endParaRPr lang="it-IT" dirty="0"/>
        </a:p>
      </dgm:t>
    </dgm:pt>
    <dgm:pt modelId="{9B322AC6-CB0C-A143-9752-A916423FE790}" type="parTrans" cxnId="{056D56EA-CA21-9648-8F78-998174675B93}">
      <dgm:prSet/>
      <dgm:spPr/>
      <dgm:t>
        <a:bodyPr/>
        <a:lstStyle/>
        <a:p>
          <a:endParaRPr lang="it-IT"/>
        </a:p>
      </dgm:t>
    </dgm:pt>
    <dgm:pt modelId="{0C54D2F5-3551-0B4D-9600-0C3E227F4C68}" type="sibTrans" cxnId="{056D56EA-CA21-9648-8F78-998174675B93}">
      <dgm:prSet/>
      <dgm:spPr/>
      <dgm:t>
        <a:bodyPr/>
        <a:lstStyle/>
        <a:p>
          <a:endParaRPr lang="it-IT"/>
        </a:p>
      </dgm:t>
    </dgm:pt>
    <dgm:pt modelId="{EDED033F-AA56-094D-B0F0-6B0B9A2FF748}" type="pres">
      <dgm:prSet presAssocID="{76C02A60-DD9A-DD41-BD1D-21E86C6BB7B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531C73B-221F-CB4B-816F-2B0A8E3DA683}" type="pres">
      <dgm:prSet presAssocID="{66698042-73F0-AC48-9565-8D0D6EB1C216}" presName="compNode" presStyleCnt="0"/>
      <dgm:spPr/>
    </dgm:pt>
    <dgm:pt modelId="{6F65F581-5B51-FA47-BBC3-A7CB11D0EC0C}" type="pres">
      <dgm:prSet presAssocID="{66698042-73F0-AC48-9565-8D0D6EB1C216}" presName="aNode" presStyleLbl="bgShp" presStyleIdx="0" presStyleCnt="3"/>
      <dgm:spPr/>
      <dgm:t>
        <a:bodyPr/>
        <a:lstStyle/>
        <a:p>
          <a:endParaRPr lang="it-IT"/>
        </a:p>
      </dgm:t>
    </dgm:pt>
    <dgm:pt modelId="{B5F0D547-B93A-8E41-A182-9BD6ECE564A8}" type="pres">
      <dgm:prSet presAssocID="{66698042-73F0-AC48-9565-8D0D6EB1C216}" presName="textNode" presStyleLbl="bgShp" presStyleIdx="0" presStyleCnt="3"/>
      <dgm:spPr/>
      <dgm:t>
        <a:bodyPr/>
        <a:lstStyle/>
        <a:p>
          <a:endParaRPr lang="it-IT"/>
        </a:p>
      </dgm:t>
    </dgm:pt>
    <dgm:pt modelId="{D64FC280-51B1-D24A-9CD0-0B7D6FBA7551}" type="pres">
      <dgm:prSet presAssocID="{66698042-73F0-AC48-9565-8D0D6EB1C216}" presName="compChildNode" presStyleCnt="0"/>
      <dgm:spPr/>
    </dgm:pt>
    <dgm:pt modelId="{9CB1BB72-A17A-D24E-85FF-BE8852AE7251}" type="pres">
      <dgm:prSet presAssocID="{66698042-73F0-AC48-9565-8D0D6EB1C216}" presName="theInnerList" presStyleCnt="0"/>
      <dgm:spPr/>
    </dgm:pt>
    <dgm:pt modelId="{CABBFAAE-1D93-884D-9E93-694E5889A947}" type="pres">
      <dgm:prSet presAssocID="{E8677B63-46CB-1A42-BFF6-A50A328FB0FC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7B8F2E-CE18-0C40-B496-492503505836}" type="pres">
      <dgm:prSet presAssocID="{E8677B63-46CB-1A42-BFF6-A50A328FB0FC}" presName="aSpace2" presStyleCnt="0"/>
      <dgm:spPr/>
    </dgm:pt>
    <dgm:pt modelId="{7A58B8B3-4575-D24A-9DE3-04DBC56FACC4}" type="pres">
      <dgm:prSet presAssocID="{D1244464-EE95-5844-BB56-1DA9A44DC925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7CC571-0F3A-FC41-A1B0-DDB797D73F2A}" type="pres">
      <dgm:prSet presAssocID="{66698042-73F0-AC48-9565-8D0D6EB1C216}" presName="aSpace" presStyleCnt="0"/>
      <dgm:spPr/>
    </dgm:pt>
    <dgm:pt modelId="{F5699757-115A-7842-9EF2-73D97ADB90B6}" type="pres">
      <dgm:prSet presAssocID="{F9ACB33A-C0B6-4D40-AB93-6FA74A1091DE}" presName="compNode" presStyleCnt="0"/>
      <dgm:spPr/>
    </dgm:pt>
    <dgm:pt modelId="{82D8599A-0CF7-1141-8A01-8E228A8FE673}" type="pres">
      <dgm:prSet presAssocID="{F9ACB33A-C0B6-4D40-AB93-6FA74A1091DE}" presName="aNode" presStyleLbl="bgShp" presStyleIdx="1" presStyleCnt="3"/>
      <dgm:spPr/>
      <dgm:t>
        <a:bodyPr/>
        <a:lstStyle/>
        <a:p>
          <a:endParaRPr lang="it-IT"/>
        </a:p>
      </dgm:t>
    </dgm:pt>
    <dgm:pt modelId="{CB20EAF2-AD79-974F-B5C6-5D3158733361}" type="pres">
      <dgm:prSet presAssocID="{F9ACB33A-C0B6-4D40-AB93-6FA74A1091DE}" presName="textNode" presStyleLbl="bgShp" presStyleIdx="1" presStyleCnt="3"/>
      <dgm:spPr/>
      <dgm:t>
        <a:bodyPr/>
        <a:lstStyle/>
        <a:p>
          <a:endParaRPr lang="it-IT"/>
        </a:p>
      </dgm:t>
    </dgm:pt>
    <dgm:pt modelId="{7586EC0D-72B0-DE4E-B2A2-A059AB2FDC4F}" type="pres">
      <dgm:prSet presAssocID="{F9ACB33A-C0B6-4D40-AB93-6FA74A1091DE}" presName="compChildNode" presStyleCnt="0"/>
      <dgm:spPr/>
    </dgm:pt>
    <dgm:pt modelId="{AD41B16B-D776-2C4B-ABDC-43ADBDF16F35}" type="pres">
      <dgm:prSet presAssocID="{F9ACB33A-C0B6-4D40-AB93-6FA74A1091DE}" presName="theInnerList" presStyleCnt="0"/>
      <dgm:spPr/>
    </dgm:pt>
    <dgm:pt modelId="{08E12D73-15B3-EB4C-9518-A03958E29C40}" type="pres">
      <dgm:prSet presAssocID="{C99D4D30-E631-5A44-B38C-D6DB5044174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9C5BBC-8606-564B-9F8D-D50FFA5170AE}" type="pres">
      <dgm:prSet presAssocID="{C99D4D30-E631-5A44-B38C-D6DB50441741}" presName="aSpace2" presStyleCnt="0"/>
      <dgm:spPr/>
    </dgm:pt>
    <dgm:pt modelId="{A48F3B2C-2A51-684E-B741-3CBDE1423452}" type="pres">
      <dgm:prSet presAssocID="{FE4E80D9-7A6F-274D-909D-477814289405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52C50D-7AB3-DD4F-AE54-75C81C0FE5D6}" type="pres">
      <dgm:prSet presAssocID="{F9ACB33A-C0B6-4D40-AB93-6FA74A1091DE}" presName="aSpace" presStyleCnt="0"/>
      <dgm:spPr/>
    </dgm:pt>
    <dgm:pt modelId="{F5DB0F1F-B8F2-3E48-8A28-76F2B0628F93}" type="pres">
      <dgm:prSet presAssocID="{4103FECD-512A-614E-9A39-C3A5F527B09D}" presName="compNode" presStyleCnt="0"/>
      <dgm:spPr/>
    </dgm:pt>
    <dgm:pt modelId="{1C3FF88F-F784-454A-9CBF-C4252F27157A}" type="pres">
      <dgm:prSet presAssocID="{4103FECD-512A-614E-9A39-C3A5F527B09D}" presName="aNode" presStyleLbl="bgShp" presStyleIdx="2" presStyleCnt="3"/>
      <dgm:spPr/>
      <dgm:t>
        <a:bodyPr/>
        <a:lstStyle/>
        <a:p>
          <a:endParaRPr lang="it-IT"/>
        </a:p>
      </dgm:t>
    </dgm:pt>
    <dgm:pt modelId="{7CE03245-5BB9-5F47-8F34-BE81437A9B64}" type="pres">
      <dgm:prSet presAssocID="{4103FECD-512A-614E-9A39-C3A5F527B09D}" presName="textNode" presStyleLbl="bgShp" presStyleIdx="2" presStyleCnt="3"/>
      <dgm:spPr/>
      <dgm:t>
        <a:bodyPr/>
        <a:lstStyle/>
        <a:p>
          <a:endParaRPr lang="it-IT"/>
        </a:p>
      </dgm:t>
    </dgm:pt>
    <dgm:pt modelId="{ACF489E1-D2F7-2146-8463-B7840894E67D}" type="pres">
      <dgm:prSet presAssocID="{4103FECD-512A-614E-9A39-C3A5F527B09D}" presName="compChildNode" presStyleCnt="0"/>
      <dgm:spPr/>
    </dgm:pt>
    <dgm:pt modelId="{305AE039-646B-A741-AEE0-336593963278}" type="pres">
      <dgm:prSet presAssocID="{4103FECD-512A-614E-9A39-C3A5F527B09D}" presName="theInnerList" presStyleCnt="0"/>
      <dgm:spPr/>
    </dgm:pt>
    <dgm:pt modelId="{6F43B98F-2E22-5947-BE49-DAE1AF654178}" type="pres">
      <dgm:prSet presAssocID="{BDB8C7E7-48B3-334D-B6E9-C1D06130E81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633145-7BB5-204B-9249-D31CDDE7E76D}" type="pres">
      <dgm:prSet presAssocID="{BDB8C7E7-48B3-334D-B6E9-C1D06130E818}" presName="aSpace2" presStyleCnt="0"/>
      <dgm:spPr/>
    </dgm:pt>
    <dgm:pt modelId="{9B00F609-E01B-704B-A476-85E89CD294AA}" type="pres">
      <dgm:prSet presAssocID="{0FB16541-0A87-3F4D-BC3D-114F35BCA31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894BF09-199D-0E48-BEE1-3CA76785A5AB}" type="presOf" srcId="{E8677B63-46CB-1A42-BFF6-A50A328FB0FC}" destId="{CABBFAAE-1D93-884D-9E93-694E5889A947}" srcOrd="0" destOrd="0" presId="urn:microsoft.com/office/officeart/2005/8/layout/lProcess2"/>
    <dgm:cxn modelId="{A648C623-D51A-904E-9B04-4926F0182A9C}" srcId="{66698042-73F0-AC48-9565-8D0D6EB1C216}" destId="{D1244464-EE95-5844-BB56-1DA9A44DC925}" srcOrd="1" destOrd="0" parTransId="{DAAA8E54-7B93-4D40-827A-EC799B2F437A}" sibTransId="{1C32B02A-8B26-5945-BCA2-98F6211728E4}"/>
    <dgm:cxn modelId="{DD48B0CE-8E07-CB4F-A501-7AB7EB7037D8}" type="presOf" srcId="{66698042-73F0-AC48-9565-8D0D6EB1C216}" destId="{6F65F581-5B51-FA47-BBC3-A7CB11D0EC0C}" srcOrd="0" destOrd="0" presId="urn:microsoft.com/office/officeart/2005/8/layout/lProcess2"/>
    <dgm:cxn modelId="{056D56EA-CA21-9648-8F78-998174675B93}" srcId="{4103FECD-512A-614E-9A39-C3A5F527B09D}" destId="{0FB16541-0A87-3F4D-BC3D-114F35BCA311}" srcOrd="1" destOrd="0" parTransId="{9B322AC6-CB0C-A143-9752-A916423FE790}" sibTransId="{0C54D2F5-3551-0B4D-9600-0C3E227F4C68}"/>
    <dgm:cxn modelId="{1735D1B0-DC6D-DC41-B10D-3E9ECA77EAA7}" type="presOf" srcId="{76C02A60-DD9A-DD41-BD1D-21E86C6BB7B5}" destId="{EDED033F-AA56-094D-B0F0-6B0B9A2FF748}" srcOrd="0" destOrd="0" presId="urn:microsoft.com/office/officeart/2005/8/layout/lProcess2"/>
    <dgm:cxn modelId="{9265A3D0-64B5-1F41-BB47-C1DB2384C2D1}" type="presOf" srcId="{D1244464-EE95-5844-BB56-1DA9A44DC925}" destId="{7A58B8B3-4575-D24A-9DE3-04DBC56FACC4}" srcOrd="0" destOrd="0" presId="urn:microsoft.com/office/officeart/2005/8/layout/lProcess2"/>
    <dgm:cxn modelId="{9DAC7302-1BFF-8A43-8A95-34C7498DCA70}" srcId="{66698042-73F0-AC48-9565-8D0D6EB1C216}" destId="{E8677B63-46CB-1A42-BFF6-A50A328FB0FC}" srcOrd="0" destOrd="0" parTransId="{02677B35-C29A-D748-A6F1-D099C6644638}" sibTransId="{CADF69A9-0618-C049-A155-C5135BB11224}"/>
    <dgm:cxn modelId="{197B7CB6-6D4F-9347-B8D6-5A64205A1D4F}" srcId="{76C02A60-DD9A-DD41-BD1D-21E86C6BB7B5}" destId="{4103FECD-512A-614E-9A39-C3A5F527B09D}" srcOrd="2" destOrd="0" parTransId="{FCF0E61D-7AF4-AE4C-8F10-405A69D02DD7}" sibTransId="{3D040701-8EE7-F143-9B06-73BB0CD20AE1}"/>
    <dgm:cxn modelId="{447598C5-720C-204E-8EAC-E494E083DD8D}" type="presOf" srcId="{C99D4D30-E631-5A44-B38C-D6DB50441741}" destId="{08E12D73-15B3-EB4C-9518-A03958E29C40}" srcOrd="0" destOrd="0" presId="urn:microsoft.com/office/officeart/2005/8/layout/lProcess2"/>
    <dgm:cxn modelId="{E86BBBD8-A823-C046-AB47-7042261C4232}" type="presOf" srcId="{4103FECD-512A-614E-9A39-C3A5F527B09D}" destId="{7CE03245-5BB9-5F47-8F34-BE81437A9B64}" srcOrd="1" destOrd="0" presId="urn:microsoft.com/office/officeart/2005/8/layout/lProcess2"/>
    <dgm:cxn modelId="{05258EC0-339C-A645-9637-BFDF6C798301}" srcId="{4103FECD-512A-614E-9A39-C3A5F527B09D}" destId="{BDB8C7E7-48B3-334D-B6E9-C1D06130E818}" srcOrd="0" destOrd="0" parTransId="{28DD47F0-B4B0-704E-9A92-CF3AD0247C48}" sibTransId="{5B0DDA64-66C3-8D4E-87B5-6EE0B69F7030}"/>
    <dgm:cxn modelId="{C9E4F6B5-AB48-8B43-8EC3-FA9ADA61123C}" type="presOf" srcId="{66698042-73F0-AC48-9565-8D0D6EB1C216}" destId="{B5F0D547-B93A-8E41-A182-9BD6ECE564A8}" srcOrd="1" destOrd="0" presId="urn:microsoft.com/office/officeart/2005/8/layout/lProcess2"/>
    <dgm:cxn modelId="{968C938A-6C7E-BC4C-A726-FEA7D3B2B224}" type="presOf" srcId="{FE4E80D9-7A6F-274D-909D-477814289405}" destId="{A48F3B2C-2A51-684E-B741-3CBDE1423452}" srcOrd="0" destOrd="0" presId="urn:microsoft.com/office/officeart/2005/8/layout/lProcess2"/>
    <dgm:cxn modelId="{18882032-7C6B-B542-8CCE-9218A2DB805E}" srcId="{76C02A60-DD9A-DD41-BD1D-21E86C6BB7B5}" destId="{F9ACB33A-C0B6-4D40-AB93-6FA74A1091DE}" srcOrd="1" destOrd="0" parTransId="{314DD0DF-A4DB-854F-A961-63AD7B2BA0FB}" sibTransId="{8F7EFA5F-2FD0-5445-802B-B4B3F5805909}"/>
    <dgm:cxn modelId="{9331D5F8-451B-944D-B24C-8CEFDEC46F3F}" srcId="{F9ACB33A-C0B6-4D40-AB93-6FA74A1091DE}" destId="{FE4E80D9-7A6F-274D-909D-477814289405}" srcOrd="1" destOrd="0" parTransId="{AAB0C56E-F1DA-DB4E-8899-20C82017E142}" sibTransId="{3385CB38-0AC1-D847-BC96-A4718F7ED8C8}"/>
    <dgm:cxn modelId="{2834E3A7-A084-0442-A005-CAC5DD4A0089}" type="presOf" srcId="{BDB8C7E7-48B3-334D-B6E9-C1D06130E818}" destId="{6F43B98F-2E22-5947-BE49-DAE1AF654178}" srcOrd="0" destOrd="0" presId="urn:microsoft.com/office/officeart/2005/8/layout/lProcess2"/>
    <dgm:cxn modelId="{FD2F0C3E-ED9A-0643-BB71-83D4A42CADE0}" type="presOf" srcId="{0FB16541-0A87-3F4D-BC3D-114F35BCA311}" destId="{9B00F609-E01B-704B-A476-85E89CD294AA}" srcOrd="0" destOrd="0" presId="urn:microsoft.com/office/officeart/2005/8/layout/lProcess2"/>
    <dgm:cxn modelId="{4EA6D975-A305-ED46-9AEB-9BAA2B940FEE}" type="presOf" srcId="{4103FECD-512A-614E-9A39-C3A5F527B09D}" destId="{1C3FF88F-F784-454A-9CBF-C4252F27157A}" srcOrd="0" destOrd="0" presId="urn:microsoft.com/office/officeart/2005/8/layout/lProcess2"/>
    <dgm:cxn modelId="{E9881780-E15B-8D49-BD2F-F5011D691A6A}" type="presOf" srcId="{F9ACB33A-C0B6-4D40-AB93-6FA74A1091DE}" destId="{CB20EAF2-AD79-974F-B5C6-5D3158733361}" srcOrd="1" destOrd="0" presId="urn:microsoft.com/office/officeart/2005/8/layout/lProcess2"/>
    <dgm:cxn modelId="{700F1098-745B-AE4A-8AF4-15E415DA4E09}" srcId="{F9ACB33A-C0B6-4D40-AB93-6FA74A1091DE}" destId="{C99D4D30-E631-5A44-B38C-D6DB50441741}" srcOrd="0" destOrd="0" parTransId="{0B36F392-5D6A-7A42-A9CB-40197530E022}" sibTransId="{4C077257-0391-B142-9287-D27F62C8F202}"/>
    <dgm:cxn modelId="{C9E94318-DF45-6F4D-9D36-BF3480FC2670}" srcId="{76C02A60-DD9A-DD41-BD1D-21E86C6BB7B5}" destId="{66698042-73F0-AC48-9565-8D0D6EB1C216}" srcOrd="0" destOrd="0" parTransId="{296DE125-8ACB-AC46-86A7-A2494D37332A}" sibTransId="{0026B87B-65E7-6144-929A-C091CB639217}"/>
    <dgm:cxn modelId="{608E8E28-9BB7-F04C-9C55-1EFF25A05F59}" type="presOf" srcId="{F9ACB33A-C0B6-4D40-AB93-6FA74A1091DE}" destId="{82D8599A-0CF7-1141-8A01-8E228A8FE673}" srcOrd="0" destOrd="0" presId="urn:microsoft.com/office/officeart/2005/8/layout/lProcess2"/>
    <dgm:cxn modelId="{DC4B6567-F013-F04C-A3C8-2B077644C4BC}" type="presParOf" srcId="{EDED033F-AA56-094D-B0F0-6B0B9A2FF748}" destId="{7531C73B-221F-CB4B-816F-2B0A8E3DA683}" srcOrd="0" destOrd="0" presId="urn:microsoft.com/office/officeart/2005/8/layout/lProcess2"/>
    <dgm:cxn modelId="{0A7C4A42-A408-474B-A4F9-2BB0E5EAE515}" type="presParOf" srcId="{7531C73B-221F-CB4B-816F-2B0A8E3DA683}" destId="{6F65F581-5B51-FA47-BBC3-A7CB11D0EC0C}" srcOrd="0" destOrd="0" presId="urn:microsoft.com/office/officeart/2005/8/layout/lProcess2"/>
    <dgm:cxn modelId="{61D84DA5-02D4-2945-8FF0-B0C07FBC0860}" type="presParOf" srcId="{7531C73B-221F-CB4B-816F-2B0A8E3DA683}" destId="{B5F0D547-B93A-8E41-A182-9BD6ECE564A8}" srcOrd="1" destOrd="0" presId="urn:microsoft.com/office/officeart/2005/8/layout/lProcess2"/>
    <dgm:cxn modelId="{62756973-82FA-D14C-9B65-761653B09254}" type="presParOf" srcId="{7531C73B-221F-CB4B-816F-2B0A8E3DA683}" destId="{D64FC280-51B1-D24A-9CD0-0B7D6FBA7551}" srcOrd="2" destOrd="0" presId="urn:microsoft.com/office/officeart/2005/8/layout/lProcess2"/>
    <dgm:cxn modelId="{1DFC6DF8-F911-014B-9C37-82FE947CAB3B}" type="presParOf" srcId="{D64FC280-51B1-D24A-9CD0-0B7D6FBA7551}" destId="{9CB1BB72-A17A-D24E-85FF-BE8852AE7251}" srcOrd="0" destOrd="0" presId="urn:microsoft.com/office/officeart/2005/8/layout/lProcess2"/>
    <dgm:cxn modelId="{E3BF7137-D04C-134C-BDF0-726DA4FA2863}" type="presParOf" srcId="{9CB1BB72-A17A-D24E-85FF-BE8852AE7251}" destId="{CABBFAAE-1D93-884D-9E93-694E5889A947}" srcOrd="0" destOrd="0" presId="urn:microsoft.com/office/officeart/2005/8/layout/lProcess2"/>
    <dgm:cxn modelId="{82D2EC4B-3B70-7747-B7EA-27E08EA07CCE}" type="presParOf" srcId="{9CB1BB72-A17A-D24E-85FF-BE8852AE7251}" destId="{B27B8F2E-CE18-0C40-B496-492503505836}" srcOrd="1" destOrd="0" presId="urn:microsoft.com/office/officeart/2005/8/layout/lProcess2"/>
    <dgm:cxn modelId="{4D5FFF47-5CCB-E34E-87A1-3D11051172A3}" type="presParOf" srcId="{9CB1BB72-A17A-D24E-85FF-BE8852AE7251}" destId="{7A58B8B3-4575-D24A-9DE3-04DBC56FACC4}" srcOrd="2" destOrd="0" presId="urn:microsoft.com/office/officeart/2005/8/layout/lProcess2"/>
    <dgm:cxn modelId="{B7712238-A66A-9048-8AC1-18000408C13E}" type="presParOf" srcId="{EDED033F-AA56-094D-B0F0-6B0B9A2FF748}" destId="{857CC571-0F3A-FC41-A1B0-DDB797D73F2A}" srcOrd="1" destOrd="0" presId="urn:microsoft.com/office/officeart/2005/8/layout/lProcess2"/>
    <dgm:cxn modelId="{25287085-4173-ED49-B75B-0263616B46AD}" type="presParOf" srcId="{EDED033F-AA56-094D-B0F0-6B0B9A2FF748}" destId="{F5699757-115A-7842-9EF2-73D97ADB90B6}" srcOrd="2" destOrd="0" presId="urn:microsoft.com/office/officeart/2005/8/layout/lProcess2"/>
    <dgm:cxn modelId="{663C8E94-57A0-2B4F-AEE9-2FE3132D5F0C}" type="presParOf" srcId="{F5699757-115A-7842-9EF2-73D97ADB90B6}" destId="{82D8599A-0CF7-1141-8A01-8E228A8FE673}" srcOrd="0" destOrd="0" presId="urn:microsoft.com/office/officeart/2005/8/layout/lProcess2"/>
    <dgm:cxn modelId="{36F85D95-D010-B846-B7D0-F73C67974F0C}" type="presParOf" srcId="{F5699757-115A-7842-9EF2-73D97ADB90B6}" destId="{CB20EAF2-AD79-974F-B5C6-5D3158733361}" srcOrd="1" destOrd="0" presId="urn:microsoft.com/office/officeart/2005/8/layout/lProcess2"/>
    <dgm:cxn modelId="{5C57DB64-9683-724E-9E44-4DC8B462E8CE}" type="presParOf" srcId="{F5699757-115A-7842-9EF2-73D97ADB90B6}" destId="{7586EC0D-72B0-DE4E-B2A2-A059AB2FDC4F}" srcOrd="2" destOrd="0" presId="urn:microsoft.com/office/officeart/2005/8/layout/lProcess2"/>
    <dgm:cxn modelId="{787761AE-1E4E-E44D-8828-AC33DD420B16}" type="presParOf" srcId="{7586EC0D-72B0-DE4E-B2A2-A059AB2FDC4F}" destId="{AD41B16B-D776-2C4B-ABDC-43ADBDF16F35}" srcOrd="0" destOrd="0" presId="urn:microsoft.com/office/officeart/2005/8/layout/lProcess2"/>
    <dgm:cxn modelId="{83B8497F-85A0-E04A-957B-C6ACF40DB1BC}" type="presParOf" srcId="{AD41B16B-D776-2C4B-ABDC-43ADBDF16F35}" destId="{08E12D73-15B3-EB4C-9518-A03958E29C40}" srcOrd="0" destOrd="0" presId="urn:microsoft.com/office/officeart/2005/8/layout/lProcess2"/>
    <dgm:cxn modelId="{C8E94D9D-0A40-EC42-9A08-C8D67E093CC2}" type="presParOf" srcId="{AD41B16B-D776-2C4B-ABDC-43ADBDF16F35}" destId="{E69C5BBC-8606-564B-9F8D-D50FFA5170AE}" srcOrd="1" destOrd="0" presId="urn:microsoft.com/office/officeart/2005/8/layout/lProcess2"/>
    <dgm:cxn modelId="{83F9BEDC-DC3A-E44A-8D36-F49811E45069}" type="presParOf" srcId="{AD41B16B-D776-2C4B-ABDC-43ADBDF16F35}" destId="{A48F3B2C-2A51-684E-B741-3CBDE1423452}" srcOrd="2" destOrd="0" presId="urn:microsoft.com/office/officeart/2005/8/layout/lProcess2"/>
    <dgm:cxn modelId="{BC3B9FED-56A7-2E41-B5AC-27A410EC5149}" type="presParOf" srcId="{EDED033F-AA56-094D-B0F0-6B0B9A2FF748}" destId="{7252C50D-7AB3-DD4F-AE54-75C81C0FE5D6}" srcOrd="3" destOrd="0" presId="urn:microsoft.com/office/officeart/2005/8/layout/lProcess2"/>
    <dgm:cxn modelId="{EEFD4B73-5886-F740-8253-79326D03B4A2}" type="presParOf" srcId="{EDED033F-AA56-094D-B0F0-6B0B9A2FF748}" destId="{F5DB0F1F-B8F2-3E48-8A28-76F2B0628F93}" srcOrd="4" destOrd="0" presId="urn:microsoft.com/office/officeart/2005/8/layout/lProcess2"/>
    <dgm:cxn modelId="{57019EEC-8A69-D747-B878-3E29E4C41B0C}" type="presParOf" srcId="{F5DB0F1F-B8F2-3E48-8A28-76F2B0628F93}" destId="{1C3FF88F-F784-454A-9CBF-C4252F27157A}" srcOrd="0" destOrd="0" presId="urn:microsoft.com/office/officeart/2005/8/layout/lProcess2"/>
    <dgm:cxn modelId="{E92AF12A-BEF2-DA42-BCC5-EEEA5FF048AC}" type="presParOf" srcId="{F5DB0F1F-B8F2-3E48-8A28-76F2B0628F93}" destId="{7CE03245-5BB9-5F47-8F34-BE81437A9B64}" srcOrd="1" destOrd="0" presId="urn:microsoft.com/office/officeart/2005/8/layout/lProcess2"/>
    <dgm:cxn modelId="{FDCA3234-DDD9-6341-91F1-A4E639C5B264}" type="presParOf" srcId="{F5DB0F1F-B8F2-3E48-8A28-76F2B0628F93}" destId="{ACF489E1-D2F7-2146-8463-B7840894E67D}" srcOrd="2" destOrd="0" presId="urn:microsoft.com/office/officeart/2005/8/layout/lProcess2"/>
    <dgm:cxn modelId="{ED29B70C-746C-EB4F-8BF1-19B63D7CCF1E}" type="presParOf" srcId="{ACF489E1-D2F7-2146-8463-B7840894E67D}" destId="{305AE039-646B-A741-AEE0-336593963278}" srcOrd="0" destOrd="0" presId="urn:microsoft.com/office/officeart/2005/8/layout/lProcess2"/>
    <dgm:cxn modelId="{76E73662-24DE-714B-862A-712F657D687A}" type="presParOf" srcId="{305AE039-646B-A741-AEE0-336593963278}" destId="{6F43B98F-2E22-5947-BE49-DAE1AF654178}" srcOrd="0" destOrd="0" presId="urn:microsoft.com/office/officeart/2005/8/layout/lProcess2"/>
    <dgm:cxn modelId="{03E40BB4-B854-9642-924A-883782231E4B}" type="presParOf" srcId="{305AE039-646B-A741-AEE0-336593963278}" destId="{D0633145-7BB5-204B-9249-D31CDDE7E76D}" srcOrd="1" destOrd="0" presId="urn:microsoft.com/office/officeart/2005/8/layout/lProcess2"/>
    <dgm:cxn modelId="{86A26C51-4F46-2D4F-8314-F911AD377AF0}" type="presParOf" srcId="{305AE039-646B-A741-AEE0-336593963278}" destId="{9B00F609-E01B-704B-A476-85E89CD294A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81E5545-7E4E-C347-9EB2-98D219EA2A47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C65732B-F244-0447-B4B7-AD98A58B1D90}">
      <dgm:prSet phldrT="[Testo]"/>
      <dgm:spPr/>
      <dgm:t>
        <a:bodyPr/>
        <a:lstStyle/>
        <a:p>
          <a:r>
            <a:rPr lang="it-IT" dirty="0" smtClean="0"/>
            <a:t>1999-2004</a:t>
          </a:r>
          <a:endParaRPr lang="it-IT" dirty="0"/>
        </a:p>
      </dgm:t>
    </dgm:pt>
    <dgm:pt modelId="{C2B8AFA2-E5F2-D347-A4DD-149D064AEC3E}" type="parTrans" cxnId="{13056797-3B54-9744-B921-87CCA6A889B2}">
      <dgm:prSet/>
      <dgm:spPr/>
      <dgm:t>
        <a:bodyPr/>
        <a:lstStyle/>
        <a:p>
          <a:endParaRPr lang="it-IT"/>
        </a:p>
      </dgm:t>
    </dgm:pt>
    <dgm:pt modelId="{FC2476BE-468D-F544-AE6B-893D6CBAB618}" type="sibTrans" cxnId="{13056797-3B54-9744-B921-87CCA6A889B2}">
      <dgm:prSet/>
      <dgm:spPr/>
      <dgm:t>
        <a:bodyPr/>
        <a:lstStyle/>
        <a:p>
          <a:endParaRPr lang="it-IT"/>
        </a:p>
      </dgm:t>
    </dgm:pt>
    <dgm:pt modelId="{7220FD31-F61C-A84C-B546-8A6C321912AE}">
      <dgm:prSet phldrT="[Testo]"/>
      <dgm:spPr/>
      <dgm:t>
        <a:bodyPr/>
        <a:lstStyle/>
        <a:p>
          <a:r>
            <a:rPr lang="it-IT" dirty="0" smtClean="0"/>
            <a:t>Organizzazione terroristica, unione con al-Qaeda</a:t>
          </a:r>
          <a:endParaRPr lang="it-IT" dirty="0"/>
        </a:p>
      </dgm:t>
    </dgm:pt>
    <dgm:pt modelId="{0BE1B638-CD07-2445-925C-9BC1396643B2}" type="parTrans" cxnId="{A6CBEDC5-39B4-6747-B888-6759535525CB}">
      <dgm:prSet/>
      <dgm:spPr/>
      <dgm:t>
        <a:bodyPr/>
        <a:lstStyle/>
        <a:p>
          <a:endParaRPr lang="it-IT"/>
        </a:p>
      </dgm:t>
    </dgm:pt>
    <dgm:pt modelId="{2B356625-6E05-464C-84AB-B0E2F6DDA6B8}" type="sibTrans" cxnId="{A6CBEDC5-39B4-6747-B888-6759535525CB}">
      <dgm:prSet/>
      <dgm:spPr/>
      <dgm:t>
        <a:bodyPr/>
        <a:lstStyle/>
        <a:p>
          <a:endParaRPr lang="it-IT"/>
        </a:p>
      </dgm:t>
    </dgm:pt>
    <dgm:pt modelId="{0F7F8124-78A2-4046-9755-DEA3870E3817}">
      <dgm:prSet phldrT="[Testo]"/>
      <dgm:spPr/>
      <dgm:t>
        <a:bodyPr/>
        <a:lstStyle/>
        <a:p>
          <a:r>
            <a:rPr lang="it-IT" dirty="0" smtClean="0"/>
            <a:t>Dal 2003 attiva in Iraq</a:t>
          </a:r>
          <a:endParaRPr lang="it-IT" dirty="0"/>
        </a:p>
      </dgm:t>
    </dgm:pt>
    <dgm:pt modelId="{A966A642-3203-DC43-B8EB-D10E3E0D804E}" type="parTrans" cxnId="{B08F1A75-DCF2-E946-BCEB-D6C29CE681AB}">
      <dgm:prSet/>
      <dgm:spPr/>
      <dgm:t>
        <a:bodyPr/>
        <a:lstStyle/>
        <a:p>
          <a:endParaRPr lang="it-IT"/>
        </a:p>
      </dgm:t>
    </dgm:pt>
    <dgm:pt modelId="{A608B288-A77A-9741-9830-C2B3B582F775}" type="sibTrans" cxnId="{B08F1A75-DCF2-E946-BCEB-D6C29CE681AB}">
      <dgm:prSet/>
      <dgm:spPr/>
      <dgm:t>
        <a:bodyPr/>
        <a:lstStyle/>
        <a:p>
          <a:endParaRPr lang="it-IT"/>
        </a:p>
      </dgm:t>
    </dgm:pt>
    <dgm:pt modelId="{EE7F9248-C5A6-FA42-A80E-588DA2414175}">
      <dgm:prSet phldrT="[Testo]"/>
      <dgm:spPr/>
      <dgm:t>
        <a:bodyPr/>
        <a:lstStyle/>
        <a:p>
          <a:r>
            <a:rPr lang="it-IT" dirty="0" smtClean="0"/>
            <a:t>2004-2013</a:t>
          </a:r>
          <a:endParaRPr lang="it-IT" dirty="0"/>
        </a:p>
      </dgm:t>
    </dgm:pt>
    <dgm:pt modelId="{05FF61DC-8DBE-724A-9E07-CA87996CD9DE}" type="parTrans" cxnId="{55B2B487-3C34-7C43-B903-F0085657F52E}">
      <dgm:prSet/>
      <dgm:spPr/>
      <dgm:t>
        <a:bodyPr/>
        <a:lstStyle/>
        <a:p>
          <a:endParaRPr lang="it-IT"/>
        </a:p>
      </dgm:t>
    </dgm:pt>
    <dgm:pt modelId="{08BEE772-CB08-7E49-93D1-72F7903A46F4}" type="sibTrans" cxnId="{55B2B487-3C34-7C43-B903-F0085657F52E}">
      <dgm:prSet/>
      <dgm:spPr/>
      <dgm:t>
        <a:bodyPr/>
        <a:lstStyle/>
        <a:p>
          <a:endParaRPr lang="it-IT"/>
        </a:p>
      </dgm:t>
    </dgm:pt>
    <dgm:pt modelId="{76AC08DE-0088-1143-8F94-ACB0FF2DA4D5}">
      <dgm:prSet phldrT="[Testo]"/>
      <dgm:spPr/>
      <dgm:t>
        <a:bodyPr/>
        <a:lstStyle/>
        <a:p>
          <a:r>
            <a:rPr lang="it-IT" dirty="0" smtClean="0"/>
            <a:t>Autonomia e alleanze con altri gruppi</a:t>
          </a:r>
          <a:endParaRPr lang="it-IT" dirty="0"/>
        </a:p>
      </dgm:t>
    </dgm:pt>
    <dgm:pt modelId="{74496A29-952D-A74D-A69E-F95FD69FB1F0}" type="parTrans" cxnId="{99FA4D9E-7EED-3143-BABB-22D6EFCA414B}">
      <dgm:prSet/>
      <dgm:spPr/>
      <dgm:t>
        <a:bodyPr/>
        <a:lstStyle/>
        <a:p>
          <a:endParaRPr lang="it-IT"/>
        </a:p>
      </dgm:t>
    </dgm:pt>
    <dgm:pt modelId="{9EA512CA-4C66-C44A-8613-CAA719D049CA}" type="sibTrans" cxnId="{99FA4D9E-7EED-3143-BABB-22D6EFCA414B}">
      <dgm:prSet/>
      <dgm:spPr/>
      <dgm:t>
        <a:bodyPr/>
        <a:lstStyle/>
        <a:p>
          <a:endParaRPr lang="it-IT"/>
        </a:p>
      </dgm:t>
    </dgm:pt>
    <dgm:pt modelId="{CE598027-B3DB-EA43-A2F5-5A699BFE83FA}">
      <dgm:prSet phldrT="[Testo]"/>
      <dgm:spPr/>
      <dgm:t>
        <a:bodyPr/>
        <a:lstStyle/>
        <a:p>
          <a:r>
            <a:rPr lang="it-IT" dirty="0" smtClean="0"/>
            <a:t>Espansione in Iraq e Siria</a:t>
          </a:r>
          <a:endParaRPr lang="it-IT" dirty="0"/>
        </a:p>
      </dgm:t>
    </dgm:pt>
    <dgm:pt modelId="{68C77D80-3924-E545-AF37-E56271E65AB5}" type="parTrans" cxnId="{C93EBD30-B468-6041-B867-830537E31EB9}">
      <dgm:prSet/>
      <dgm:spPr/>
      <dgm:t>
        <a:bodyPr/>
        <a:lstStyle/>
        <a:p>
          <a:endParaRPr lang="it-IT"/>
        </a:p>
      </dgm:t>
    </dgm:pt>
    <dgm:pt modelId="{57EE9780-CAC5-7B42-A073-6B2C16EF56E1}" type="sibTrans" cxnId="{C93EBD30-B468-6041-B867-830537E31EB9}">
      <dgm:prSet/>
      <dgm:spPr/>
      <dgm:t>
        <a:bodyPr/>
        <a:lstStyle/>
        <a:p>
          <a:endParaRPr lang="it-IT"/>
        </a:p>
      </dgm:t>
    </dgm:pt>
    <dgm:pt modelId="{9AE43911-5BE7-8848-BD41-F3177FA8CB73}">
      <dgm:prSet phldrT="[Testo]"/>
      <dgm:spPr/>
      <dgm:t>
        <a:bodyPr/>
        <a:lstStyle/>
        <a:p>
          <a:r>
            <a:rPr lang="it-IT" dirty="0" smtClean="0"/>
            <a:t>2014</a:t>
          </a:r>
          <a:endParaRPr lang="it-IT" dirty="0"/>
        </a:p>
      </dgm:t>
    </dgm:pt>
    <dgm:pt modelId="{DE140911-5CD5-9445-B40A-AD23869F70CB}" type="parTrans" cxnId="{C402401F-F896-D54E-B6A3-1B42DCD515BC}">
      <dgm:prSet/>
      <dgm:spPr/>
      <dgm:t>
        <a:bodyPr/>
        <a:lstStyle/>
        <a:p>
          <a:endParaRPr lang="it-IT"/>
        </a:p>
      </dgm:t>
    </dgm:pt>
    <dgm:pt modelId="{65CA20CE-7CBC-4B49-B501-DCC2779C5B23}" type="sibTrans" cxnId="{C402401F-F896-D54E-B6A3-1B42DCD515BC}">
      <dgm:prSet/>
      <dgm:spPr/>
      <dgm:t>
        <a:bodyPr/>
        <a:lstStyle/>
        <a:p>
          <a:endParaRPr lang="it-IT"/>
        </a:p>
      </dgm:t>
    </dgm:pt>
    <dgm:pt modelId="{8086AD38-7DE3-2E4C-B147-8C6E19CD979C}">
      <dgm:prSet phldrT="[Testo]"/>
      <dgm:spPr/>
      <dgm:t>
        <a:bodyPr/>
        <a:lstStyle/>
        <a:p>
          <a:r>
            <a:rPr lang="it-IT" dirty="0" smtClean="0"/>
            <a:t>Dichiarazione del Califfato</a:t>
          </a:r>
          <a:endParaRPr lang="it-IT" dirty="0"/>
        </a:p>
      </dgm:t>
    </dgm:pt>
    <dgm:pt modelId="{FE16519A-D46C-1F4D-9FBC-FE828FAA52EB}" type="parTrans" cxnId="{9AFF56FF-56AF-084F-A8AC-D17A48485EC2}">
      <dgm:prSet/>
      <dgm:spPr/>
      <dgm:t>
        <a:bodyPr/>
        <a:lstStyle/>
        <a:p>
          <a:endParaRPr lang="it-IT"/>
        </a:p>
      </dgm:t>
    </dgm:pt>
    <dgm:pt modelId="{F8BE9C9E-26B1-AC41-A292-5A917E2FE119}" type="sibTrans" cxnId="{9AFF56FF-56AF-084F-A8AC-D17A48485EC2}">
      <dgm:prSet/>
      <dgm:spPr/>
      <dgm:t>
        <a:bodyPr/>
        <a:lstStyle/>
        <a:p>
          <a:endParaRPr lang="it-IT"/>
        </a:p>
      </dgm:t>
    </dgm:pt>
    <dgm:pt modelId="{BF18B813-B9C3-C040-AC9D-997C5FC4E938}">
      <dgm:prSet phldrT="[Testo]"/>
      <dgm:spPr/>
      <dgm:t>
        <a:bodyPr/>
        <a:lstStyle/>
        <a:p>
          <a:r>
            <a:rPr lang="it-IT" dirty="0" smtClean="0"/>
            <a:t>Espansione nel mondo</a:t>
          </a:r>
          <a:endParaRPr lang="it-IT" dirty="0"/>
        </a:p>
      </dgm:t>
    </dgm:pt>
    <dgm:pt modelId="{78528BD8-BF03-1148-B187-3B6B7DA89F3B}" type="parTrans" cxnId="{08F120CD-D877-4040-9712-313CC25A2AE6}">
      <dgm:prSet/>
      <dgm:spPr/>
      <dgm:t>
        <a:bodyPr/>
        <a:lstStyle/>
        <a:p>
          <a:endParaRPr lang="it-IT"/>
        </a:p>
      </dgm:t>
    </dgm:pt>
    <dgm:pt modelId="{DD552187-5C0E-8542-8858-023CFB6EFB3D}" type="sibTrans" cxnId="{08F120CD-D877-4040-9712-313CC25A2AE6}">
      <dgm:prSet/>
      <dgm:spPr/>
      <dgm:t>
        <a:bodyPr/>
        <a:lstStyle/>
        <a:p>
          <a:endParaRPr lang="it-IT"/>
        </a:p>
      </dgm:t>
    </dgm:pt>
    <dgm:pt modelId="{FC01A66B-BB26-2E48-BEDC-6D0FC4954481}" type="pres">
      <dgm:prSet presAssocID="{981E5545-7E4E-C347-9EB2-98D219EA2A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4E02299-37C1-FC44-9A01-BE4FBC95E02A}" type="pres">
      <dgm:prSet presAssocID="{9AE43911-5BE7-8848-BD41-F3177FA8CB73}" presName="boxAndChildren" presStyleCnt="0"/>
      <dgm:spPr/>
    </dgm:pt>
    <dgm:pt modelId="{66D54B1C-4806-8F41-98A2-760FE7788C12}" type="pres">
      <dgm:prSet presAssocID="{9AE43911-5BE7-8848-BD41-F3177FA8CB73}" presName="parentTextBox" presStyleLbl="node1" presStyleIdx="0" presStyleCnt="3"/>
      <dgm:spPr/>
      <dgm:t>
        <a:bodyPr/>
        <a:lstStyle/>
        <a:p>
          <a:endParaRPr lang="it-IT"/>
        </a:p>
      </dgm:t>
    </dgm:pt>
    <dgm:pt modelId="{657BAB3A-D990-0D45-A22D-EDA590B61601}" type="pres">
      <dgm:prSet presAssocID="{9AE43911-5BE7-8848-BD41-F3177FA8CB73}" presName="entireBox" presStyleLbl="node1" presStyleIdx="0" presStyleCnt="3"/>
      <dgm:spPr/>
      <dgm:t>
        <a:bodyPr/>
        <a:lstStyle/>
        <a:p>
          <a:endParaRPr lang="it-IT"/>
        </a:p>
      </dgm:t>
    </dgm:pt>
    <dgm:pt modelId="{958AFAD9-FE58-9D49-9BBB-F61E03FA932D}" type="pres">
      <dgm:prSet presAssocID="{9AE43911-5BE7-8848-BD41-F3177FA8CB73}" presName="descendantBox" presStyleCnt="0"/>
      <dgm:spPr/>
    </dgm:pt>
    <dgm:pt modelId="{5BF299AD-C73E-7D41-92E3-BD8FDD4B4DD0}" type="pres">
      <dgm:prSet presAssocID="{8086AD38-7DE3-2E4C-B147-8C6E19CD979C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8958FE-CBC5-2C40-93F3-D3148D572219}" type="pres">
      <dgm:prSet presAssocID="{BF18B813-B9C3-C040-AC9D-997C5FC4E938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F8CC4EB-A6BD-BF47-AC3A-AE1456232F16}" type="pres">
      <dgm:prSet presAssocID="{08BEE772-CB08-7E49-93D1-72F7903A46F4}" presName="sp" presStyleCnt="0"/>
      <dgm:spPr/>
    </dgm:pt>
    <dgm:pt modelId="{288E3B3D-EB55-F244-B518-8F3857D484BD}" type="pres">
      <dgm:prSet presAssocID="{EE7F9248-C5A6-FA42-A80E-588DA2414175}" presName="arrowAndChildren" presStyleCnt="0"/>
      <dgm:spPr/>
    </dgm:pt>
    <dgm:pt modelId="{A692476D-02F5-BE4C-BF07-9DF0BCD74129}" type="pres">
      <dgm:prSet presAssocID="{EE7F9248-C5A6-FA42-A80E-588DA2414175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D35E8624-030F-6045-A09C-1D883C7D1EA4}" type="pres">
      <dgm:prSet presAssocID="{EE7F9248-C5A6-FA42-A80E-588DA2414175}" presName="arrow" presStyleLbl="node1" presStyleIdx="1" presStyleCnt="3"/>
      <dgm:spPr/>
      <dgm:t>
        <a:bodyPr/>
        <a:lstStyle/>
        <a:p>
          <a:endParaRPr lang="it-IT"/>
        </a:p>
      </dgm:t>
    </dgm:pt>
    <dgm:pt modelId="{BDDD1456-46C4-EB4D-9CE5-DB19398CF34F}" type="pres">
      <dgm:prSet presAssocID="{EE7F9248-C5A6-FA42-A80E-588DA2414175}" presName="descendantArrow" presStyleCnt="0"/>
      <dgm:spPr/>
    </dgm:pt>
    <dgm:pt modelId="{08B15D41-3467-1247-B0EA-8D0A386825F1}" type="pres">
      <dgm:prSet presAssocID="{76AC08DE-0088-1143-8F94-ACB0FF2DA4D5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1634F1-C231-8C4A-80BE-4C0C32DD60C2}" type="pres">
      <dgm:prSet presAssocID="{CE598027-B3DB-EA43-A2F5-5A699BFE83F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EED80B-20D1-4949-8F6C-28A136865657}" type="pres">
      <dgm:prSet presAssocID="{FC2476BE-468D-F544-AE6B-893D6CBAB618}" presName="sp" presStyleCnt="0"/>
      <dgm:spPr/>
    </dgm:pt>
    <dgm:pt modelId="{3A674B24-58D3-8D4A-B631-4D4785FED311}" type="pres">
      <dgm:prSet presAssocID="{3C65732B-F244-0447-B4B7-AD98A58B1D90}" presName="arrowAndChildren" presStyleCnt="0"/>
      <dgm:spPr/>
    </dgm:pt>
    <dgm:pt modelId="{0D95B56A-EFE6-7C4D-88E2-2E45E4EFF1D2}" type="pres">
      <dgm:prSet presAssocID="{3C65732B-F244-0447-B4B7-AD98A58B1D90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E84DF08A-E921-9D43-BEEE-7B80C423D76B}" type="pres">
      <dgm:prSet presAssocID="{3C65732B-F244-0447-B4B7-AD98A58B1D90}" presName="arrow" presStyleLbl="node1" presStyleIdx="2" presStyleCnt="3"/>
      <dgm:spPr/>
      <dgm:t>
        <a:bodyPr/>
        <a:lstStyle/>
        <a:p>
          <a:endParaRPr lang="it-IT"/>
        </a:p>
      </dgm:t>
    </dgm:pt>
    <dgm:pt modelId="{F94BE167-2C5D-D84C-A8D2-87546D7E02A5}" type="pres">
      <dgm:prSet presAssocID="{3C65732B-F244-0447-B4B7-AD98A58B1D90}" presName="descendantArrow" presStyleCnt="0"/>
      <dgm:spPr/>
    </dgm:pt>
    <dgm:pt modelId="{6F162D71-1885-0442-8B4E-0A139E77FB44}" type="pres">
      <dgm:prSet presAssocID="{7220FD31-F61C-A84C-B546-8A6C321912AE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3F14A7D-A8C9-7544-A81B-E7F3CD04F89E}" type="pres">
      <dgm:prSet presAssocID="{0F7F8124-78A2-4046-9755-DEA3870E3817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AFF56FF-56AF-084F-A8AC-D17A48485EC2}" srcId="{9AE43911-5BE7-8848-BD41-F3177FA8CB73}" destId="{8086AD38-7DE3-2E4C-B147-8C6E19CD979C}" srcOrd="0" destOrd="0" parTransId="{FE16519A-D46C-1F4D-9FBC-FE828FAA52EB}" sibTransId="{F8BE9C9E-26B1-AC41-A292-5A917E2FE119}"/>
    <dgm:cxn modelId="{DE89798A-F97E-F247-B987-0C16CA2EFEA3}" type="presOf" srcId="{8086AD38-7DE3-2E4C-B147-8C6E19CD979C}" destId="{5BF299AD-C73E-7D41-92E3-BD8FDD4B4DD0}" srcOrd="0" destOrd="0" presId="urn:microsoft.com/office/officeart/2005/8/layout/process4"/>
    <dgm:cxn modelId="{C19AFCE5-4CF2-CA4C-9301-C8A276EBC711}" type="presOf" srcId="{76AC08DE-0088-1143-8F94-ACB0FF2DA4D5}" destId="{08B15D41-3467-1247-B0EA-8D0A386825F1}" srcOrd="0" destOrd="0" presId="urn:microsoft.com/office/officeart/2005/8/layout/process4"/>
    <dgm:cxn modelId="{B08F1A75-DCF2-E946-BCEB-D6C29CE681AB}" srcId="{3C65732B-F244-0447-B4B7-AD98A58B1D90}" destId="{0F7F8124-78A2-4046-9755-DEA3870E3817}" srcOrd="1" destOrd="0" parTransId="{A966A642-3203-DC43-B8EB-D10E3E0D804E}" sibTransId="{A608B288-A77A-9741-9830-C2B3B582F775}"/>
    <dgm:cxn modelId="{08F120CD-D877-4040-9712-313CC25A2AE6}" srcId="{9AE43911-5BE7-8848-BD41-F3177FA8CB73}" destId="{BF18B813-B9C3-C040-AC9D-997C5FC4E938}" srcOrd="1" destOrd="0" parTransId="{78528BD8-BF03-1148-B187-3B6B7DA89F3B}" sibTransId="{DD552187-5C0E-8542-8858-023CFB6EFB3D}"/>
    <dgm:cxn modelId="{1ABF24AC-AD09-4A4D-B5EE-4C5856D2BAA9}" type="presOf" srcId="{9AE43911-5BE7-8848-BD41-F3177FA8CB73}" destId="{66D54B1C-4806-8F41-98A2-760FE7788C12}" srcOrd="0" destOrd="0" presId="urn:microsoft.com/office/officeart/2005/8/layout/process4"/>
    <dgm:cxn modelId="{4BD5DBF0-2E89-9743-A394-3C6E22DDD2A2}" type="presOf" srcId="{EE7F9248-C5A6-FA42-A80E-588DA2414175}" destId="{A692476D-02F5-BE4C-BF07-9DF0BCD74129}" srcOrd="0" destOrd="0" presId="urn:microsoft.com/office/officeart/2005/8/layout/process4"/>
    <dgm:cxn modelId="{4FCEEA74-8786-BC48-A10C-115F819FEA37}" type="presOf" srcId="{3C65732B-F244-0447-B4B7-AD98A58B1D90}" destId="{0D95B56A-EFE6-7C4D-88E2-2E45E4EFF1D2}" srcOrd="0" destOrd="0" presId="urn:microsoft.com/office/officeart/2005/8/layout/process4"/>
    <dgm:cxn modelId="{763D6B75-4C5E-0D41-8472-BC19160E9EC6}" type="presOf" srcId="{7220FD31-F61C-A84C-B546-8A6C321912AE}" destId="{6F162D71-1885-0442-8B4E-0A139E77FB44}" srcOrd="0" destOrd="0" presId="urn:microsoft.com/office/officeart/2005/8/layout/process4"/>
    <dgm:cxn modelId="{C402401F-F896-D54E-B6A3-1B42DCD515BC}" srcId="{981E5545-7E4E-C347-9EB2-98D219EA2A47}" destId="{9AE43911-5BE7-8848-BD41-F3177FA8CB73}" srcOrd="2" destOrd="0" parTransId="{DE140911-5CD5-9445-B40A-AD23869F70CB}" sibTransId="{65CA20CE-7CBC-4B49-B501-DCC2779C5B23}"/>
    <dgm:cxn modelId="{55B2B487-3C34-7C43-B903-F0085657F52E}" srcId="{981E5545-7E4E-C347-9EB2-98D219EA2A47}" destId="{EE7F9248-C5A6-FA42-A80E-588DA2414175}" srcOrd="1" destOrd="0" parTransId="{05FF61DC-8DBE-724A-9E07-CA87996CD9DE}" sibTransId="{08BEE772-CB08-7E49-93D1-72F7903A46F4}"/>
    <dgm:cxn modelId="{A6CBEDC5-39B4-6747-B888-6759535525CB}" srcId="{3C65732B-F244-0447-B4B7-AD98A58B1D90}" destId="{7220FD31-F61C-A84C-B546-8A6C321912AE}" srcOrd="0" destOrd="0" parTransId="{0BE1B638-CD07-2445-925C-9BC1396643B2}" sibTransId="{2B356625-6E05-464C-84AB-B0E2F6DDA6B8}"/>
    <dgm:cxn modelId="{5B5891AF-8348-254B-B14D-318144D58BC6}" type="presOf" srcId="{BF18B813-B9C3-C040-AC9D-997C5FC4E938}" destId="{5B8958FE-CBC5-2C40-93F3-D3148D572219}" srcOrd="0" destOrd="0" presId="urn:microsoft.com/office/officeart/2005/8/layout/process4"/>
    <dgm:cxn modelId="{13056797-3B54-9744-B921-87CCA6A889B2}" srcId="{981E5545-7E4E-C347-9EB2-98D219EA2A47}" destId="{3C65732B-F244-0447-B4B7-AD98A58B1D90}" srcOrd="0" destOrd="0" parTransId="{C2B8AFA2-E5F2-D347-A4DD-149D064AEC3E}" sibTransId="{FC2476BE-468D-F544-AE6B-893D6CBAB618}"/>
    <dgm:cxn modelId="{992725B6-0CCA-0049-A5EF-CDCBE99FE108}" type="presOf" srcId="{9AE43911-5BE7-8848-BD41-F3177FA8CB73}" destId="{657BAB3A-D990-0D45-A22D-EDA590B61601}" srcOrd="1" destOrd="0" presId="urn:microsoft.com/office/officeart/2005/8/layout/process4"/>
    <dgm:cxn modelId="{C93EBD30-B468-6041-B867-830537E31EB9}" srcId="{EE7F9248-C5A6-FA42-A80E-588DA2414175}" destId="{CE598027-B3DB-EA43-A2F5-5A699BFE83FA}" srcOrd="1" destOrd="0" parTransId="{68C77D80-3924-E545-AF37-E56271E65AB5}" sibTransId="{57EE9780-CAC5-7B42-A073-6B2C16EF56E1}"/>
    <dgm:cxn modelId="{43246063-1A19-A443-989E-D644C711290A}" type="presOf" srcId="{0F7F8124-78A2-4046-9755-DEA3870E3817}" destId="{F3F14A7D-A8C9-7544-A81B-E7F3CD04F89E}" srcOrd="0" destOrd="0" presId="urn:microsoft.com/office/officeart/2005/8/layout/process4"/>
    <dgm:cxn modelId="{1BAF45CA-77E7-A142-8E43-1849D0F3A82E}" type="presOf" srcId="{981E5545-7E4E-C347-9EB2-98D219EA2A47}" destId="{FC01A66B-BB26-2E48-BEDC-6D0FC4954481}" srcOrd="0" destOrd="0" presId="urn:microsoft.com/office/officeart/2005/8/layout/process4"/>
    <dgm:cxn modelId="{C7675B16-DABA-004A-9922-7F591F2D16FC}" type="presOf" srcId="{EE7F9248-C5A6-FA42-A80E-588DA2414175}" destId="{D35E8624-030F-6045-A09C-1D883C7D1EA4}" srcOrd="1" destOrd="0" presId="urn:microsoft.com/office/officeart/2005/8/layout/process4"/>
    <dgm:cxn modelId="{99FA4D9E-7EED-3143-BABB-22D6EFCA414B}" srcId="{EE7F9248-C5A6-FA42-A80E-588DA2414175}" destId="{76AC08DE-0088-1143-8F94-ACB0FF2DA4D5}" srcOrd="0" destOrd="0" parTransId="{74496A29-952D-A74D-A69E-F95FD69FB1F0}" sibTransId="{9EA512CA-4C66-C44A-8613-CAA719D049CA}"/>
    <dgm:cxn modelId="{9D0530A6-2FB9-D541-8523-C1D78FC4E5EB}" type="presOf" srcId="{3C65732B-F244-0447-B4B7-AD98A58B1D90}" destId="{E84DF08A-E921-9D43-BEEE-7B80C423D76B}" srcOrd="1" destOrd="0" presId="urn:microsoft.com/office/officeart/2005/8/layout/process4"/>
    <dgm:cxn modelId="{2F507AFF-C29B-474F-8848-9FCA4453CABD}" type="presOf" srcId="{CE598027-B3DB-EA43-A2F5-5A699BFE83FA}" destId="{221634F1-C231-8C4A-80BE-4C0C32DD60C2}" srcOrd="0" destOrd="0" presId="urn:microsoft.com/office/officeart/2005/8/layout/process4"/>
    <dgm:cxn modelId="{A7D17C1B-045D-1E40-8149-020E3D23E84E}" type="presParOf" srcId="{FC01A66B-BB26-2E48-BEDC-6D0FC4954481}" destId="{B4E02299-37C1-FC44-9A01-BE4FBC95E02A}" srcOrd="0" destOrd="0" presId="urn:microsoft.com/office/officeart/2005/8/layout/process4"/>
    <dgm:cxn modelId="{D2415F28-5624-964C-B21A-0C7DA6E4BB4E}" type="presParOf" srcId="{B4E02299-37C1-FC44-9A01-BE4FBC95E02A}" destId="{66D54B1C-4806-8F41-98A2-760FE7788C12}" srcOrd="0" destOrd="0" presId="urn:microsoft.com/office/officeart/2005/8/layout/process4"/>
    <dgm:cxn modelId="{4C6EE3F1-C99C-454E-A831-D0B75604F2B6}" type="presParOf" srcId="{B4E02299-37C1-FC44-9A01-BE4FBC95E02A}" destId="{657BAB3A-D990-0D45-A22D-EDA590B61601}" srcOrd="1" destOrd="0" presId="urn:microsoft.com/office/officeart/2005/8/layout/process4"/>
    <dgm:cxn modelId="{B3858213-3F8D-C043-9E5F-AF95B10C8514}" type="presParOf" srcId="{B4E02299-37C1-FC44-9A01-BE4FBC95E02A}" destId="{958AFAD9-FE58-9D49-9BBB-F61E03FA932D}" srcOrd="2" destOrd="0" presId="urn:microsoft.com/office/officeart/2005/8/layout/process4"/>
    <dgm:cxn modelId="{F99DE644-68AB-DA41-BC72-F07CC54ACD47}" type="presParOf" srcId="{958AFAD9-FE58-9D49-9BBB-F61E03FA932D}" destId="{5BF299AD-C73E-7D41-92E3-BD8FDD4B4DD0}" srcOrd="0" destOrd="0" presId="urn:microsoft.com/office/officeart/2005/8/layout/process4"/>
    <dgm:cxn modelId="{E9636DC0-8945-8B48-8F6A-A766B3A3157C}" type="presParOf" srcId="{958AFAD9-FE58-9D49-9BBB-F61E03FA932D}" destId="{5B8958FE-CBC5-2C40-93F3-D3148D572219}" srcOrd="1" destOrd="0" presId="urn:microsoft.com/office/officeart/2005/8/layout/process4"/>
    <dgm:cxn modelId="{5DED1FD5-ABFE-2A41-B5A0-A0BAD3A8A6FC}" type="presParOf" srcId="{FC01A66B-BB26-2E48-BEDC-6D0FC4954481}" destId="{FF8CC4EB-A6BD-BF47-AC3A-AE1456232F16}" srcOrd="1" destOrd="0" presId="urn:microsoft.com/office/officeart/2005/8/layout/process4"/>
    <dgm:cxn modelId="{C11CFD44-5261-1A45-934B-D36F21048BEE}" type="presParOf" srcId="{FC01A66B-BB26-2E48-BEDC-6D0FC4954481}" destId="{288E3B3D-EB55-F244-B518-8F3857D484BD}" srcOrd="2" destOrd="0" presId="urn:microsoft.com/office/officeart/2005/8/layout/process4"/>
    <dgm:cxn modelId="{49D9B6B8-265A-5443-84AF-18E9BDAC8C3F}" type="presParOf" srcId="{288E3B3D-EB55-F244-B518-8F3857D484BD}" destId="{A692476D-02F5-BE4C-BF07-9DF0BCD74129}" srcOrd="0" destOrd="0" presId="urn:microsoft.com/office/officeart/2005/8/layout/process4"/>
    <dgm:cxn modelId="{47C42263-DF26-B341-9116-C85A152D1209}" type="presParOf" srcId="{288E3B3D-EB55-F244-B518-8F3857D484BD}" destId="{D35E8624-030F-6045-A09C-1D883C7D1EA4}" srcOrd="1" destOrd="0" presId="urn:microsoft.com/office/officeart/2005/8/layout/process4"/>
    <dgm:cxn modelId="{BA550BA9-DFBA-FB4A-B98B-93A2EC28036C}" type="presParOf" srcId="{288E3B3D-EB55-F244-B518-8F3857D484BD}" destId="{BDDD1456-46C4-EB4D-9CE5-DB19398CF34F}" srcOrd="2" destOrd="0" presId="urn:microsoft.com/office/officeart/2005/8/layout/process4"/>
    <dgm:cxn modelId="{B7163911-59A6-7E41-AB22-BC7DDD64543C}" type="presParOf" srcId="{BDDD1456-46C4-EB4D-9CE5-DB19398CF34F}" destId="{08B15D41-3467-1247-B0EA-8D0A386825F1}" srcOrd="0" destOrd="0" presId="urn:microsoft.com/office/officeart/2005/8/layout/process4"/>
    <dgm:cxn modelId="{569CA70B-995F-E94B-BB2E-B4BCEDAE5527}" type="presParOf" srcId="{BDDD1456-46C4-EB4D-9CE5-DB19398CF34F}" destId="{221634F1-C231-8C4A-80BE-4C0C32DD60C2}" srcOrd="1" destOrd="0" presId="urn:microsoft.com/office/officeart/2005/8/layout/process4"/>
    <dgm:cxn modelId="{64C0AD31-FB2A-E941-9630-94C38A82A196}" type="presParOf" srcId="{FC01A66B-BB26-2E48-BEDC-6D0FC4954481}" destId="{21EED80B-20D1-4949-8F6C-28A136865657}" srcOrd="3" destOrd="0" presId="urn:microsoft.com/office/officeart/2005/8/layout/process4"/>
    <dgm:cxn modelId="{795F0710-D730-8A4F-AD62-458CDF29AB29}" type="presParOf" srcId="{FC01A66B-BB26-2E48-BEDC-6D0FC4954481}" destId="{3A674B24-58D3-8D4A-B631-4D4785FED311}" srcOrd="4" destOrd="0" presId="urn:microsoft.com/office/officeart/2005/8/layout/process4"/>
    <dgm:cxn modelId="{B33DAF84-F6F3-6348-ABF2-D59C3A42AD9C}" type="presParOf" srcId="{3A674B24-58D3-8D4A-B631-4D4785FED311}" destId="{0D95B56A-EFE6-7C4D-88E2-2E45E4EFF1D2}" srcOrd="0" destOrd="0" presId="urn:microsoft.com/office/officeart/2005/8/layout/process4"/>
    <dgm:cxn modelId="{032B3EB8-CDBE-7F42-B098-6F413651C863}" type="presParOf" srcId="{3A674B24-58D3-8D4A-B631-4D4785FED311}" destId="{E84DF08A-E921-9D43-BEEE-7B80C423D76B}" srcOrd="1" destOrd="0" presId="urn:microsoft.com/office/officeart/2005/8/layout/process4"/>
    <dgm:cxn modelId="{E2BD8A3F-2922-4E47-936E-D85A77DB995F}" type="presParOf" srcId="{3A674B24-58D3-8D4A-B631-4D4785FED311}" destId="{F94BE167-2C5D-D84C-A8D2-87546D7E02A5}" srcOrd="2" destOrd="0" presId="urn:microsoft.com/office/officeart/2005/8/layout/process4"/>
    <dgm:cxn modelId="{75CE05D5-8559-9045-9D67-5C6A56C4C991}" type="presParOf" srcId="{F94BE167-2C5D-D84C-A8D2-87546D7E02A5}" destId="{6F162D71-1885-0442-8B4E-0A139E77FB44}" srcOrd="0" destOrd="0" presId="urn:microsoft.com/office/officeart/2005/8/layout/process4"/>
    <dgm:cxn modelId="{3469D67F-9AE3-EB4E-8760-20B1B27C0F2D}" type="presParOf" srcId="{F94BE167-2C5D-D84C-A8D2-87546D7E02A5}" destId="{F3F14A7D-A8C9-7544-A81B-E7F3CD04F89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97AE9C6-A602-2A42-8FCD-E9EE2ACEC660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8CA9F6C-BCDB-1B4B-B564-D315DBE8F0C0}">
      <dgm:prSet phldrT="[Testo]"/>
      <dgm:spPr/>
      <dgm:t>
        <a:bodyPr/>
        <a:lstStyle/>
        <a:p>
          <a:r>
            <a:rPr lang="it-IT" dirty="0" smtClean="0"/>
            <a:t>Applicazione ferrea della legge islamica</a:t>
          </a:r>
          <a:endParaRPr lang="it-IT" dirty="0"/>
        </a:p>
      </dgm:t>
    </dgm:pt>
    <dgm:pt modelId="{3231E590-8B28-5C46-9231-1C99801C080F}" type="parTrans" cxnId="{AF628247-1992-6247-A9D1-A7759D084F9E}">
      <dgm:prSet/>
      <dgm:spPr/>
      <dgm:t>
        <a:bodyPr/>
        <a:lstStyle/>
        <a:p>
          <a:endParaRPr lang="it-IT"/>
        </a:p>
      </dgm:t>
    </dgm:pt>
    <dgm:pt modelId="{5AFF9682-C83C-384D-A54D-277BB9F3189E}" type="sibTrans" cxnId="{AF628247-1992-6247-A9D1-A7759D084F9E}">
      <dgm:prSet/>
      <dgm:spPr/>
      <dgm:t>
        <a:bodyPr/>
        <a:lstStyle/>
        <a:p>
          <a:endParaRPr lang="it-IT"/>
        </a:p>
      </dgm:t>
    </dgm:pt>
    <dgm:pt modelId="{53DA4C23-3B01-E448-9C98-233C1D6E6C13}">
      <dgm:prSet phldrT="[Testo]"/>
      <dgm:spPr/>
      <dgm:t>
        <a:bodyPr/>
        <a:lstStyle/>
        <a:p>
          <a:r>
            <a:rPr lang="it-IT" dirty="0" smtClean="0"/>
            <a:t>Apostasia e blasfemia</a:t>
          </a:r>
          <a:endParaRPr lang="it-IT" dirty="0"/>
        </a:p>
      </dgm:t>
    </dgm:pt>
    <dgm:pt modelId="{3D48E66A-134B-1643-A719-026668356762}" type="parTrans" cxnId="{65F3DE2D-6895-D648-84A1-86E8EFF5362F}">
      <dgm:prSet/>
      <dgm:spPr/>
      <dgm:t>
        <a:bodyPr/>
        <a:lstStyle/>
        <a:p>
          <a:endParaRPr lang="it-IT"/>
        </a:p>
      </dgm:t>
    </dgm:pt>
    <dgm:pt modelId="{7B1C8E27-1295-7C45-AF40-496369C5AAF7}" type="sibTrans" cxnId="{65F3DE2D-6895-D648-84A1-86E8EFF5362F}">
      <dgm:prSet/>
      <dgm:spPr/>
      <dgm:t>
        <a:bodyPr/>
        <a:lstStyle/>
        <a:p>
          <a:endParaRPr lang="it-IT"/>
        </a:p>
      </dgm:t>
    </dgm:pt>
    <dgm:pt modelId="{ABEB8F2D-3CA9-A446-9866-2C787C7F6B1E}">
      <dgm:prSet phldrT="[Testo]"/>
      <dgm:spPr/>
      <dgm:t>
        <a:bodyPr/>
        <a:lstStyle/>
        <a:p>
          <a:r>
            <a:rPr lang="it-IT" dirty="0" smtClean="0"/>
            <a:t>Morale pubblica</a:t>
          </a:r>
          <a:endParaRPr lang="it-IT" dirty="0"/>
        </a:p>
      </dgm:t>
    </dgm:pt>
    <dgm:pt modelId="{6244744F-BF1C-E840-BA10-05C764391014}" type="parTrans" cxnId="{019E7B79-231C-2043-ABC2-943B38503B10}">
      <dgm:prSet/>
      <dgm:spPr/>
      <dgm:t>
        <a:bodyPr/>
        <a:lstStyle/>
        <a:p>
          <a:endParaRPr lang="it-IT"/>
        </a:p>
      </dgm:t>
    </dgm:pt>
    <dgm:pt modelId="{78A0EA37-C7E8-AB40-8FDE-BC513347085A}" type="sibTrans" cxnId="{019E7B79-231C-2043-ABC2-943B38503B10}">
      <dgm:prSet/>
      <dgm:spPr/>
      <dgm:t>
        <a:bodyPr/>
        <a:lstStyle/>
        <a:p>
          <a:endParaRPr lang="it-IT"/>
        </a:p>
      </dgm:t>
    </dgm:pt>
    <dgm:pt modelId="{B98BFB06-481F-6B41-8DEC-4EBC6243A2EE}">
      <dgm:prSet phldrT="[Testo]"/>
      <dgm:spPr/>
      <dgm:t>
        <a:bodyPr/>
        <a:lstStyle/>
        <a:p>
          <a:r>
            <a:rPr lang="it-IT" dirty="0" smtClean="0"/>
            <a:t>Violenze indiscriminate</a:t>
          </a:r>
          <a:endParaRPr lang="it-IT" dirty="0"/>
        </a:p>
      </dgm:t>
    </dgm:pt>
    <dgm:pt modelId="{0FEA7DEA-5943-314A-9D19-DEB7E18FDD66}" type="parTrans" cxnId="{725D02E5-728E-F04A-8A4F-ACB635E86993}">
      <dgm:prSet/>
      <dgm:spPr/>
      <dgm:t>
        <a:bodyPr/>
        <a:lstStyle/>
        <a:p>
          <a:endParaRPr lang="it-IT"/>
        </a:p>
      </dgm:t>
    </dgm:pt>
    <dgm:pt modelId="{5417CAAB-6AF2-B24A-9A82-D74ECAF01674}" type="sibTrans" cxnId="{725D02E5-728E-F04A-8A4F-ACB635E86993}">
      <dgm:prSet/>
      <dgm:spPr/>
      <dgm:t>
        <a:bodyPr/>
        <a:lstStyle/>
        <a:p>
          <a:endParaRPr lang="it-IT"/>
        </a:p>
      </dgm:t>
    </dgm:pt>
    <dgm:pt modelId="{784D0245-083E-1E49-A08C-77537070B184}">
      <dgm:prSet phldrT="[Testo]"/>
      <dgm:spPr/>
      <dgm:t>
        <a:bodyPr/>
        <a:lstStyle/>
        <a:p>
          <a:r>
            <a:rPr lang="it-IT" dirty="0" smtClean="0"/>
            <a:t>Donne, sciiti, blasfemi, infedeli, LGBT </a:t>
          </a:r>
          <a:endParaRPr lang="it-IT" dirty="0"/>
        </a:p>
      </dgm:t>
    </dgm:pt>
    <dgm:pt modelId="{22AFD196-4CAF-6045-88B0-B297E3A7B9BC}" type="parTrans" cxnId="{FBCA3A2B-52A7-0F48-87D0-1EE4FC29C387}">
      <dgm:prSet/>
      <dgm:spPr/>
      <dgm:t>
        <a:bodyPr/>
        <a:lstStyle/>
        <a:p>
          <a:endParaRPr lang="it-IT"/>
        </a:p>
      </dgm:t>
    </dgm:pt>
    <dgm:pt modelId="{D6E7CBE8-E8DB-6346-9EEF-28F63DEF7B68}" type="sibTrans" cxnId="{FBCA3A2B-52A7-0F48-87D0-1EE4FC29C387}">
      <dgm:prSet/>
      <dgm:spPr/>
      <dgm:t>
        <a:bodyPr/>
        <a:lstStyle/>
        <a:p>
          <a:endParaRPr lang="it-IT"/>
        </a:p>
      </dgm:t>
    </dgm:pt>
    <dgm:pt modelId="{79477846-885F-7E46-A600-EF4F8235F788}">
      <dgm:prSet phldrT="[Testo]"/>
      <dgm:spPr/>
      <dgm:t>
        <a:bodyPr/>
        <a:lstStyle/>
        <a:p>
          <a:r>
            <a:rPr lang="it-IT" dirty="0" smtClean="0"/>
            <a:t>Villaggi cristiani e yezidi</a:t>
          </a:r>
          <a:endParaRPr lang="it-IT" dirty="0"/>
        </a:p>
      </dgm:t>
    </dgm:pt>
    <dgm:pt modelId="{8B678267-E426-D94E-ABF7-BF267022881A}" type="parTrans" cxnId="{65677792-2615-9B49-89D9-1689D158C8D0}">
      <dgm:prSet/>
      <dgm:spPr/>
      <dgm:t>
        <a:bodyPr/>
        <a:lstStyle/>
        <a:p>
          <a:endParaRPr lang="it-IT"/>
        </a:p>
      </dgm:t>
    </dgm:pt>
    <dgm:pt modelId="{E839E068-1D06-2047-B5AA-74C5E44C2F70}" type="sibTrans" cxnId="{65677792-2615-9B49-89D9-1689D158C8D0}">
      <dgm:prSet/>
      <dgm:spPr/>
      <dgm:t>
        <a:bodyPr/>
        <a:lstStyle/>
        <a:p>
          <a:endParaRPr lang="it-IT"/>
        </a:p>
      </dgm:t>
    </dgm:pt>
    <dgm:pt modelId="{A625949F-2DA3-E644-877A-8CB91B215071}">
      <dgm:prSet phldrT="[Testo]"/>
      <dgm:spPr/>
      <dgm:t>
        <a:bodyPr/>
        <a:lstStyle/>
        <a:p>
          <a:r>
            <a:rPr lang="it-IT" dirty="0" smtClean="0"/>
            <a:t>Crimini</a:t>
          </a:r>
          <a:endParaRPr lang="it-IT" dirty="0"/>
        </a:p>
      </dgm:t>
    </dgm:pt>
    <dgm:pt modelId="{6601A3B2-2B1B-C04A-A8EC-2B47BAE56A61}" type="parTrans" cxnId="{9FA8D693-7424-6441-BE85-C708EC0B8DF2}">
      <dgm:prSet/>
      <dgm:spPr/>
      <dgm:t>
        <a:bodyPr/>
        <a:lstStyle/>
        <a:p>
          <a:endParaRPr lang="it-IT"/>
        </a:p>
      </dgm:t>
    </dgm:pt>
    <dgm:pt modelId="{F505F669-5001-8C42-8693-5B0F73B49D61}" type="sibTrans" cxnId="{9FA8D693-7424-6441-BE85-C708EC0B8DF2}">
      <dgm:prSet/>
      <dgm:spPr/>
      <dgm:t>
        <a:bodyPr/>
        <a:lstStyle/>
        <a:p>
          <a:endParaRPr lang="it-IT"/>
        </a:p>
      </dgm:t>
    </dgm:pt>
    <dgm:pt modelId="{34DB0D3A-872B-AA49-B977-2D04CDBDC8CD}">
      <dgm:prSet phldrT="[Testo]"/>
      <dgm:spPr/>
      <dgm:t>
        <a:bodyPr/>
        <a:lstStyle/>
        <a:p>
          <a:r>
            <a:rPr lang="it-IT" dirty="0" smtClean="0"/>
            <a:t>Donne yezide schiavizzate </a:t>
          </a:r>
          <a:endParaRPr lang="it-IT" dirty="0"/>
        </a:p>
      </dgm:t>
    </dgm:pt>
    <dgm:pt modelId="{33AD3C86-3066-184D-946B-E84239A8CB33}" type="parTrans" cxnId="{A81EC2C3-C97E-0744-B5ED-A0F69B727DB2}">
      <dgm:prSet/>
      <dgm:spPr/>
      <dgm:t>
        <a:bodyPr/>
        <a:lstStyle/>
        <a:p>
          <a:endParaRPr lang="it-IT"/>
        </a:p>
      </dgm:t>
    </dgm:pt>
    <dgm:pt modelId="{A71DA224-33EC-DB47-9F84-F12E930D35E5}" type="sibTrans" cxnId="{A81EC2C3-C97E-0744-B5ED-A0F69B727DB2}">
      <dgm:prSet/>
      <dgm:spPr/>
      <dgm:t>
        <a:bodyPr/>
        <a:lstStyle/>
        <a:p>
          <a:endParaRPr lang="it-IT"/>
        </a:p>
      </dgm:t>
    </dgm:pt>
    <dgm:pt modelId="{3433A933-A1E6-4A4C-923E-C66022CE15FF}">
      <dgm:prSet phldrT="[Testo]"/>
      <dgm:spPr/>
      <dgm:t>
        <a:bodyPr/>
        <a:lstStyle/>
        <a:p>
          <a:r>
            <a:rPr lang="it-IT" dirty="0" smtClean="0"/>
            <a:t>Bambini soldato, pulizia etnica?</a:t>
          </a:r>
          <a:endParaRPr lang="it-IT" dirty="0"/>
        </a:p>
      </dgm:t>
    </dgm:pt>
    <dgm:pt modelId="{52943B14-6360-2649-ACFA-455920655618}" type="parTrans" cxnId="{C4E8DCB8-FC98-A14D-AB9D-40D74F235214}">
      <dgm:prSet/>
      <dgm:spPr/>
      <dgm:t>
        <a:bodyPr/>
        <a:lstStyle/>
        <a:p>
          <a:endParaRPr lang="it-IT"/>
        </a:p>
      </dgm:t>
    </dgm:pt>
    <dgm:pt modelId="{87B30D7D-FC0D-8F4C-90F6-0C263110B9F6}" type="sibTrans" cxnId="{C4E8DCB8-FC98-A14D-AB9D-40D74F235214}">
      <dgm:prSet/>
      <dgm:spPr/>
      <dgm:t>
        <a:bodyPr/>
        <a:lstStyle/>
        <a:p>
          <a:endParaRPr lang="it-IT"/>
        </a:p>
      </dgm:t>
    </dgm:pt>
    <dgm:pt modelId="{7DE364D2-C2B9-A348-B40F-6E04F817049F}" type="pres">
      <dgm:prSet presAssocID="{197AE9C6-A602-2A42-8FCD-E9EE2ACEC6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52DA906-1F64-8848-A18C-F3CF642210B5}" type="pres">
      <dgm:prSet presAssocID="{A625949F-2DA3-E644-877A-8CB91B215071}" presName="boxAndChildren" presStyleCnt="0"/>
      <dgm:spPr/>
    </dgm:pt>
    <dgm:pt modelId="{B49609A9-E468-B049-A57F-1CD4991DF1D8}" type="pres">
      <dgm:prSet presAssocID="{A625949F-2DA3-E644-877A-8CB91B215071}" presName="parentTextBox" presStyleLbl="node1" presStyleIdx="0" presStyleCnt="3"/>
      <dgm:spPr/>
      <dgm:t>
        <a:bodyPr/>
        <a:lstStyle/>
        <a:p>
          <a:endParaRPr lang="it-IT"/>
        </a:p>
      </dgm:t>
    </dgm:pt>
    <dgm:pt modelId="{1E0AD4DD-55EC-8341-BD88-AEB8DEA5EEAF}" type="pres">
      <dgm:prSet presAssocID="{A625949F-2DA3-E644-877A-8CB91B215071}" presName="entireBox" presStyleLbl="node1" presStyleIdx="0" presStyleCnt="3"/>
      <dgm:spPr/>
      <dgm:t>
        <a:bodyPr/>
        <a:lstStyle/>
        <a:p>
          <a:endParaRPr lang="it-IT"/>
        </a:p>
      </dgm:t>
    </dgm:pt>
    <dgm:pt modelId="{C51E800A-3A83-F94A-AE23-941E9B76DFCC}" type="pres">
      <dgm:prSet presAssocID="{A625949F-2DA3-E644-877A-8CB91B215071}" presName="descendantBox" presStyleCnt="0"/>
      <dgm:spPr/>
    </dgm:pt>
    <dgm:pt modelId="{00D22C7F-3B9A-6E4D-BE37-7F05597F6F51}" type="pres">
      <dgm:prSet presAssocID="{34DB0D3A-872B-AA49-B977-2D04CDBDC8CD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2186FD-2B4A-E54B-BCA8-2EB87F364F70}" type="pres">
      <dgm:prSet presAssocID="{3433A933-A1E6-4A4C-923E-C66022CE15FF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A545811-9261-3340-AFD9-FAEBFB751AF8}" type="pres">
      <dgm:prSet presAssocID="{5417CAAB-6AF2-B24A-9A82-D74ECAF01674}" presName="sp" presStyleCnt="0"/>
      <dgm:spPr/>
    </dgm:pt>
    <dgm:pt modelId="{5E8A5A79-A98F-0B4F-98C9-F7DFA294A5F3}" type="pres">
      <dgm:prSet presAssocID="{B98BFB06-481F-6B41-8DEC-4EBC6243A2EE}" presName="arrowAndChildren" presStyleCnt="0"/>
      <dgm:spPr/>
    </dgm:pt>
    <dgm:pt modelId="{D4210CDB-9B8E-7D4E-9D4E-06A0D231AFBD}" type="pres">
      <dgm:prSet presAssocID="{B98BFB06-481F-6B41-8DEC-4EBC6243A2EE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97F5AC01-F14A-0545-AD15-A6AB1054616F}" type="pres">
      <dgm:prSet presAssocID="{B98BFB06-481F-6B41-8DEC-4EBC6243A2EE}" presName="arrow" presStyleLbl="node1" presStyleIdx="1" presStyleCnt="3"/>
      <dgm:spPr/>
      <dgm:t>
        <a:bodyPr/>
        <a:lstStyle/>
        <a:p>
          <a:endParaRPr lang="it-IT"/>
        </a:p>
      </dgm:t>
    </dgm:pt>
    <dgm:pt modelId="{E759884A-2AF8-DC4D-B94E-7800AC0F7841}" type="pres">
      <dgm:prSet presAssocID="{B98BFB06-481F-6B41-8DEC-4EBC6243A2EE}" presName="descendantArrow" presStyleCnt="0"/>
      <dgm:spPr/>
    </dgm:pt>
    <dgm:pt modelId="{42A46B4C-2B67-1046-91C7-0628806E7349}" type="pres">
      <dgm:prSet presAssocID="{784D0245-083E-1E49-A08C-77537070B184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2B67D6-7CE6-8747-80E8-60A4F327AF5F}" type="pres">
      <dgm:prSet presAssocID="{79477846-885F-7E46-A600-EF4F8235F788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9D2951-1ABB-AE49-9A04-84ACA70C9764}" type="pres">
      <dgm:prSet presAssocID="{5AFF9682-C83C-384D-A54D-277BB9F3189E}" presName="sp" presStyleCnt="0"/>
      <dgm:spPr/>
    </dgm:pt>
    <dgm:pt modelId="{1805CF92-9B8A-144C-A32A-6540A084098F}" type="pres">
      <dgm:prSet presAssocID="{E8CA9F6C-BCDB-1B4B-B564-D315DBE8F0C0}" presName="arrowAndChildren" presStyleCnt="0"/>
      <dgm:spPr/>
    </dgm:pt>
    <dgm:pt modelId="{9CDD97F1-2F54-EC41-852F-FE885755B073}" type="pres">
      <dgm:prSet presAssocID="{E8CA9F6C-BCDB-1B4B-B564-D315DBE8F0C0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F3959C7C-1F77-1F41-B21A-48E1F904E3D8}" type="pres">
      <dgm:prSet presAssocID="{E8CA9F6C-BCDB-1B4B-B564-D315DBE8F0C0}" presName="arrow" presStyleLbl="node1" presStyleIdx="2" presStyleCnt="3"/>
      <dgm:spPr/>
      <dgm:t>
        <a:bodyPr/>
        <a:lstStyle/>
        <a:p>
          <a:endParaRPr lang="it-IT"/>
        </a:p>
      </dgm:t>
    </dgm:pt>
    <dgm:pt modelId="{7A7A8BF6-FD68-8242-ACAF-CB651FD24630}" type="pres">
      <dgm:prSet presAssocID="{E8CA9F6C-BCDB-1B4B-B564-D315DBE8F0C0}" presName="descendantArrow" presStyleCnt="0"/>
      <dgm:spPr/>
    </dgm:pt>
    <dgm:pt modelId="{5613EADA-2CDF-014D-8734-AA771F0F81DC}" type="pres">
      <dgm:prSet presAssocID="{53DA4C23-3B01-E448-9C98-233C1D6E6C13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4E90A7-F6BB-F648-8718-27972454CA70}" type="pres">
      <dgm:prSet presAssocID="{ABEB8F2D-3CA9-A446-9866-2C787C7F6B1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C601CE4-93D2-B245-ABA8-810FF04C7D9F}" type="presOf" srcId="{A625949F-2DA3-E644-877A-8CB91B215071}" destId="{1E0AD4DD-55EC-8341-BD88-AEB8DEA5EEAF}" srcOrd="1" destOrd="0" presId="urn:microsoft.com/office/officeart/2005/8/layout/process4"/>
    <dgm:cxn modelId="{AECE5D85-3EC1-104F-AE2C-71EB902E0FF8}" type="presOf" srcId="{197AE9C6-A602-2A42-8FCD-E9EE2ACEC660}" destId="{7DE364D2-C2B9-A348-B40F-6E04F817049F}" srcOrd="0" destOrd="0" presId="urn:microsoft.com/office/officeart/2005/8/layout/process4"/>
    <dgm:cxn modelId="{FF8B8404-8719-B742-885C-522035BBFFBB}" type="presOf" srcId="{B98BFB06-481F-6B41-8DEC-4EBC6243A2EE}" destId="{97F5AC01-F14A-0545-AD15-A6AB1054616F}" srcOrd="1" destOrd="0" presId="urn:microsoft.com/office/officeart/2005/8/layout/process4"/>
    <dgm:cxn modelId="{4AC96A93-D114-AB4B-A33C-C2FF27CEB719}" type="presOf" srcId="{53DA4C23-3B01-E448-9C98-233C1D6E6C13}" destId="{5613EADA-2CDF-014D-8734-AA771F0F81DC}" srcOrd="0" destOrd="0" presId="urn:microsoft.com/office/officeart/2005/8/layout/process4"/>
    <dgm:cxn modelId="{20DA06A0-424A-0744-B320-64EE25F346BA}" type="presOf" srcId="{34DB0D3A-872B-AA49-B977-2D04CDBDC8CD}" destId="{00D22C7F-3B9A-6E4D-BE37-7F05597F6F51}" srcOrd="0" destOrd="0" presId="urn:microsoft.com/office/officeart/2005/8/layout/process4"/>
    <dgm:cxn modelId="{2B36EEC3-47A1-0246-BA04-18200BEDD09D}" type="presOf" srcId="{B98BFB06-481F-6B41-8DEC-4EBC6243A2EE}" destId="{D4210CDB-9B8E-7D4E-9D4E-06A0D231AFBD}" srcOrd="0" destOrd="0" presId="urn:microsoft.com/office/officeart/2005/8/layout/process4"/>
    <dgm:cxn modelId="{FBCA3A2B-52A7-0F48-87D0-1EE4FC29C387}" srcId="{B98BFB06-481F-6B41-8DEC-4EBC6243A2EE}" destId="{784D0245-083E-1E49-A08C-77537070B184}" srcOrd="0" destOrd="0" parTransId="{22AFD196-4CAF-6045-88B0-B297E3A7B9BC}" sibTransId="{D6E7CBE8-E8DB-6346-9EEF-28F63DEF7B68}"/>
    <dgm:cxn modelId="{8D143012-937E-0C4E-AC29-B2D1C988FE70}" type="presOf" srcId="{A625949F-2DA3-E644-877A-8CB91B215071}" destId="{B49609A9-E468-B049-A57F-1CD4991DF1D8}" srcOrd="0" destOrd="0" presId="urn:microsoft.com/office/officeart/2005/8/layout/process4"/>
    <dgm:cxn modelId="{C7CE5F28-5133-8044-BE91-68B36017524F}" type="presOf" srcId="{ABEB8F2D-3CA9-A446-9866-2C787C7F6B1E}" destId="{BB4E90A7-F6BB-F648-8718-27972454CA70}" srcOrd="0" destOrd="0" presId="urn:microsoft.com/office/officeart/2005/8/layout/process4"/>
    <dgm:cxn modelId="{8A76111B-29D1-2040-B8B2-275B6CC04E69}" type="presOf" srcId="{79477846-885F-7E46-A600-EF4F8235F788}" destId="{452B67D6-7CE6-8747-80E8-60A4F327AF5F}" srcOrd="0" destOrd="0" presId="urn:microsoft.com/office/officeart/2005/8/layout/process4"/>
    <dgm:cxn modelId="{725D02E5-728E-F04A-8A4F-ACB635E86993}" srcId="{197AE9C6-A602-2A42-8FCD-E9EE2ACEC660}" destId="{B98BFB06-481F-6B41-8DEC-4EBC6243A2EE}" srcOrd="1" destOrd="0" parTransId="{0FEA7DEA-5943-314A-9D19-DEB7E18FDD66}" sibTransId="{5417CAAB-6AF2-B24A-9A82-D74ECAF01674}"/>
    <dgm:cxn modelId="{DCB7E0A9-A728-DA41-B930-4B35ED71A627}" type="presOf" srcId="{3433A933-A1E6-4A4C-923E-C66022CE15FF}" destId="{332186FD-2B4A-E54B-BCA8-2EB87F364F70}" srcOrd="0" destOrd="0" presId="urn:microsoft.com/office/officeart/2005/8/layout/process4"/>
    <dgm:cxn modelId="{9FA8D693-7424-6441-BE85-C708EC0B8DF2}" srcId="{197AE9C6-A602-2A42-8FCD-E9EE2ACEC660}" destId="{A625949F-2DA3-E644-877A-8CB91B215071}" srcOrd="2" destOrd="0" parTransId="{6601A3B2-2B1B-C04A-A8EC-2B47BAE56A61}" sibTransId="{F505F669-5001-8C42-8693-5B0F73B49D61}"/>
    <dgm:cxn modelId="{019E7B79-231C-2043-ABC2-943B38503B10}" srcId="{E8CA9F6C-BCDB-1B4B-B564-D315DBE8F0C0}" destId="{ABEB8F2D-3CA9-A446-9866-2C787C7F6B1E}" srcOrd="1" destOrd="0" parTransId="{6244744F-BF1C-E840-BA10-05C764391014}" sibTransId="{78A0EA37-C7E8-AB40-8FDE-BC513347085A}"/>
    <dgm:cxn modelId="{F34AE86F-F28B-A74B-AE9A-B4AAB55D35C1}" type="presOf" srcId="{784D0245-083E-1E49-A08C-77537070B184}" destId="{42A46B4C-2B67-1046-91C7-0628806E7349}" srcOrd="0" destOrd="0" presId="urn:microsoft.com/office/officeart/2005/8/layout/process4"/>
    <dgm:cxn modelId="{A81EC2C3-C97E-0744-B5ED-A0F69B727DB2}" srcId="{A625949F-2DA3-E644-877A-8CB91B215071}" destId="{34DB0D3A-872B-AA49-B977-2D04CDBDC8CD}" srcOrd="0" destOrd="0" parTransId="{33AD3C86-3066-184D-946B-E84239A8CB33}" sibTransId="{A71DA224-33EC-DB47-9F84-F12E930D35E5}"/>
    <dgm:cxn modelId="{C4E8DCB8-FC98-A14D-AB9D-40D74F235214}" srcId="{A625949F-2DA3-E644-877A-8CB91B215071}" destId="{3433A933-A1E6-4A4C-923E-C66022CE15FF}" srcOrd="1" destOrd="0" parTransId="{52943B14-6360-2649-ACFA-455920655618}" sibTransId="{87B30D7D-FC0D-8F4C-90F6-0C263110B9F6}"/>
    <dgm:cxn modelId="{AF628247-1992-6247-A9D1-A7759D084F9E}" srcId="{197AE9C6-A602-2A42-8FCD-E9EE2ACEC660}" destId="{E8CA9F6C-BCDB-1B4B-B564-D315DBE8F0C0}" srcOrd="0" destOrd="0" parTransId="{3231E590-8B28-5C46-9231-1C99801C080F}" sibTransId="{5AFF9682-C83C-384D-A54D-277BB9F3189E}"/>
    <dgm:cxn modelId="{65F3DE2D-6895-D648-84A1-86E8EFF5362F}" srcId="{E8CA9F6C-BCDB-1B4B-B564-D315DBE8F0C0}" destId="{53DA4C23-3B01-E448-9C98-233C1D6E6C13}" srcOrd="0" destOrd="0" parTransId="{3D48E66A-134B-1643-A719-026668356762}" sibTransId="{7B1C8E27-1295-7C45-AF40-496369C5AAF7}"/>
    <dgm:cxn modelId="{29EE8A80-1645-784D-B38B-17C07776B898}" type="presOf" srcId="{E8CA9F6C-BCDB-1B4B-B564-D315DBE8F0C0}" destId="{9CDD97F1-2F54-EC41-852F-FE885755B073}" srcOrd="0" destOrd="0" presId="urn:microsoft.com/office/officeart/2005/8/layout/process4"/>
    <dgm:cxn modelId="{8ECF29F1-74BA-9D43-B40E-D337E681C6E4}" type="presOf" srcId="{E8CA9F6C-BCDB-1B4B-B564-D315DBE8F0C0}" destId="{F3959C7C-1F77-1F41-B21A-48E1F904E3D8}" srcOrd="1" destOrd="0" presId="urn:microsoft.com/office/officeart/2005/8/layout/process4"/>
    <dgm:cxn modelId="{65677792-2615-9B49-89D9-1689D158C8D0}" srcId="{B98BFB06-481F-6B41-8DEC-4EBC6243A2EE}" destId="{79477846-885F-7E46-A600-EF4F8235F788}" srcOrd="1" destOrd="0" parTransId="{8B678267-E426-D94E-ABF7-BF267022881A}" sibTransId="{E839E068-1D06-2047-B5AA-74C5E44C2F70}"/>
    <dgm:cxn modelId="{698C3698-565A-9143-AB76-343831D1554E}" type="presParOf" srcId="{7DE364D2-C2B9-A348-B40F-6E04F817049F}" destId="{752DA906-1F64-8848-A18C-F3CF642210B5}" srcOrd="0" destOrd="0" presId="urn:microsoft.com/office/officeart/2005/8/layout/process4"/>
    <dgm:cxn modelId="{4C69B89D-7BEC-DE4C-808E-C53F56F98611}" type="presParOf" srcId="{752DA906-1F64-8848-A18C-F3CF642210B5}" destId="{B49609A9-E468-B049-A57F-1CD4991DF1D8}" srcOrd="0" destOrd="0" presId="urn:microsoft.com/office/officeart/2005/8/layout/process4"/>
    <dgm:cxn modelId="{A703AADD-C74C-0C4F-9A2D-E8FA99C90433}" type="presParOf" srcId="{752DA906-1F64-8848-A18C-F3CF642210B5}" destId="{1E0AD4DD-55EC-8341-BD88-AEB8DEA5EEAF}" srcOrd="1" destOrd="0" presId="urn:microsoft.com/office/officeart/2005/8/layout/process4"/>
    <dgm:cxn modelId="{923A7634-7889-E045-8F7B-FA1C82A3B11B}" type="presParOf" srcId="{752DA906-1F64-8848-A18C-F3CF642210B5}" destId="{C51E800A-3A83-F94A-AE23-941E9B76DFCC}" srcOrd="2" destOrd="0" presId="urn:microsoft.com/office/officeart/2005/8/layout/process4"/>
    <dgm:cxn modelId="{C6FAA08A-2275-F544-AA60-F904A3EC6994}" type="presParOf" srcId="{C51E800A-3A83-F94A-AE23-941E9B76DFCC}" destId="{00D22C7F-3B9A-6E4D-BE37-7F05597F6F51}" srcOrd="0" destOrd="0" presId="urn:microsoft.com/office/officeart/2005/8/layout/process4"/>
    <dgm:cxn modelId="{754C7932-781C-634F-A353-701128D773EB}" type="presParOf" srcId="{C51E800A-3A83-F94A-AE23-941E9B76DFCC}" destId="{332186FD-2B4A-E54B-BCA8-2EB87F364F70}" srcOrd="1" destOrd="0" presId="urn:microsoft.com/office/officeart/2005/8/layout/process4"/>
    <dgm:cxn modelId="{9E0ADEAD-A156-BA4C-AB23-173C408CFAB4}" type="presParOf" srcId="{7DE364D2-C2B9-A348-B40F-6E04F817049F}" destId="{9A545811-9261-3340-AFD9-FAEBFB751AF8}" srcOrd="1" destOrd="0" presId="urn:microsoft.com/office/officeart/2005/8/layout/process4"/>
    <dgm:cxn modelId="{6167546C-5E89-5344-97D4-C4C017277EA8}" type="presParOf" srcId="{7DE364D2-C2B9-A348-B40F-6E04F817049F}" destId="{5E8A5A79-A98F-0B4F-98C9-F7DFA294A5F3}" srcOrd="2" destOrd="0" presId="urn:microsoft.com/office/officeart/2005/8/layout/process4"/>
    <dgm:cxn modelId="{898D0380-E686-AF4A-AF4E-AD25D8BAFEC1}" type="presParOf" srcId="{5E8A5A79-A98F-0B4F-98C9-F7DFA294A5F3}" destId="{D4210CDB-9B8E-7D4E-9D4E-06A0D231AFBD}" srcOrd="0" destOrd="0" presId="urn:microsoft.com/office/officeart/2005/8/layout/process4"/>
    <dgm:cxn modelId="{84346874-32F2-D247-833A-E1B2AED70A19}" type="presParOf" srcId="{5E8A5A79-A98F-0B4F-98C9-F7DFA294A5F3}" destId="{97F5AC01-F14A-0545-AD15-A6AB1054616F}" srcOrd="1" destOrd="0" presId="urn:microsoft.com/office/officeart/2005/8/layout/process4"/>
    <dgm:cxn modelId="{91B06173-231B-1C4A-9F56-F151862C08B2}" type="presParOf" srcId="{5E8A5A79-A98F-0B4F-98C9-F7DFA294A5F3}" destId="{E759884A-2AF8-DC4D-B94E-7800AC0F7841}" srcOrd="2" destOrd="0" presId="urn:microsoft.com/office/officeart/2005/8/layout/process4"/>
    <dgm:cxn modelId="{7C73069F-01EA-AC4B-980A-AD40327B493D}" type="presParOf" srcId="{E759884A-2AF8-DC4D-B94E-7800AC0F7841}" destId="{42A46B4C-2B67-1046-91C7-0628806E7349}" srcOrd="0" destOrd="0" presId="urn:microsoft.com/office/officeart/2005/8/layout/process4"/>
    <dgm:cxn modelId="{33A322D2-0743-5D43-97F9-2EB7D71B46F9}" type="presParOf" srcId="{E759884A-2AF8-DC4D-B94E-7800AC0F7841}" destId="{452B67D6-7CE6-8747-80E8-60A4F327AF5F}" srcOrd="1" destOrd="0" presId="urn:microsoft.com/office/officeart/2005/8/layout/process4"/>
    <dgm:cxn modelId="{04F1BC61-BB84-CB40-9BC4-DA740306838A}" type="presParOf" srcId="{7DE364D2-C2B9-A348-B40F-6E04F817049F}" destId="{919D2951-1ABB-AE49-9A04-84ACA70C9764}" srcOrd="3" destOrd="0" presId="urn:microsoft.com/office/officeart/2005/8/layout/process4"/>
    <dgm:cxn modelId="{2065E195-C189-1141-A0AD-7D34F7771939}" type="presParOf" srcId="{7DE364D2-C2B9-A348-B40F-6E04F817049F}" destId="{1805CF92-9B8A-144C-A32A-6540A084098F}" srcOrd="4" destOrd="0" presId="urn:microsoft.com/office/officeart/2005/8/layout/process4"/>
    <dgm:cxn modelId="{4B1DA9D8-02E9-A74A-BA16-1663C2B6FD07}" type="presParOf" srcId="{1805CF92-9B8A-144C-A32A-6540A084098F}" destId="{9CDD97F1-2F54-EC41-852F-FE885755B073}" srcOrd="0" destOrd="0" presId="urn:microsoft.com/office/officeart/2005/8/layout/process4"/>
    <dgm:cxn modelId="{09C7F415-5529-9B44-A041-E6F3B615CEE9}" type="presParOf" srcId="{1805CF92-9B8A-144C-A32A-6540A084098F}" destId="{F3959C7C-1F77-1F41-B21A-48E1F904E3D8}" srcOrd="1" destOrd="0" presId="urn:microsoft.com/office/officeart/2005/8/layout/process4"/>
    <dgm:cxn modelId="{039659C8-9D37-DE43-9F96-79557A52ECE6}" type="presParOf" srcId="{1805CF92-9B8A-144C-A32A-6540A084098F}" destId="{7A7A8BF6-FD68-8242-ACAF-CB651FD24630}" srcOrd="2" destOrd="0" presId="urn:microsoft.com/office/officeart/2005/8/layout/process4"/>
    <dgm:cxn modelId="{E5519150-F59C-F04D-BF2C-3B31A128B8CC}" type="presParOf" srcId="{7A7A8BF6-FD68-8242-ACAF-CB651FD24630}" destId="{5613EADA-2CDF-014D-8734-AA771F0F81DC}" srcOrd="0" destOrd="0" presId="urn:microsoft.com/office/officeart/2005/8/layout/process4"/>
    <dgm:cxn modelId="{8AFF455C-8F4C-E040-8611-A280137A1AF3}" type="presParOf" srcId="{7A7A8BF6-FD68-8242-ACAF-CB651FD24630}" destId="{BB4E90A7-F6BB-F648-8718-27972454CA7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D2DA3A8-23EF-DC4B-880E-DF5913E8D3D4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5849E17A-6EF4-AA43-975E-4D6F9A201AB6}">
      <dgm:prSet phldrT="[Testo]"/>
      <dgm:spPr/>
      <dgm:t>
        <a:bodyPr/>
        <a:lstStyle/>
        <a:p>
          <a:r>
            <a:rPr lang="it-IT" dirty="0" smtClean="0"/>
            <a:t>1993 Arafat</a:t>
          </a:r>
          <a:endParaRPr lang="it-IT" dirty="0"/>
        </a:p>
      </dgm:t>
    </dgm:pt>
    <dgm:pt modelId="{0EED7A9A-301F-7046-8CFF-A6F1ADA47AC0}" type="parTrans" cxnId="{AEF40B01-18AA-6042-985C-63D74FB903E5}">
      <dgm:prSet/>
      <dgm:spPr/>
      <dgm:t>
        <a:bodyPr/>
        <a:lstStyle/>
        <a:p>
          <a:endParaRPr lang="it-IT"/>
        </a:p>
      </dgm:t>
    </dgm:pt>
    <dgm:pt modelId="{E17D88CD-C2AD-434B-953D-D932D18DF494}" type="sibTrans" cxnId="{AEF40B01-18AA-6042-985C-63D74FB903E5}">
      <dgm:prSet/>
      <dgm:spPr/>
      <dgm:t>
        <a:bodyPr/>
        <a:lstStyle/>
        <a:p>
          <a:endParaRPr lang="it-IT"/>
        </a:p>
      </dgm:t>
    </dgm:pt>
    <dgm:pt modelId="{08E9F94E-E8DA-254D-A432-D7BCFBD7A46A}">
      <dgm:prSet phldrT="[Testo]"/>
      <dgm:spPr/>
      <dgm:t>
        <a:bodyPr/>
        <a:lstStyle/>
        <a:p>
          <a:r>
            <a:rPr lang="it-IT" dirty="0" smtClean="0"/>
            <a:t>2005 Abbas</a:t>
          </a:r>
          <a:endParaRPr lang="it-IT" dirty="0"/>
        </a:p>
      </dgm:t>
    </dgm:pt>
    <dgm:pt modelId="{20B1F739-54EB-2941-9040-D054682E684F}" type="parTrans" cxnId="{176C1D11-8828-3B45-B774-EE918487670D}">
      <dgm:prSet/>
      <dgm:spPr/>
      <dgm:t>
        <a:bodyPr/>
        <a:lstStyle/>
        <a:p>
          <a:endParaRPr lang="it-IT"/>
        </a:p>
      </dgm:t>
    </dgm:pt>
    <dgm:pt modelId="{0CE83CFC-BD9D-F949-A82A-BF03396B97CD}" type="sibTrans" cxnId="{176C1D11-8828-3B45-B774-EE918487670D}">
      <dgm:prSet/>
      <dgm:spPr/>
      <dgm:t>
        <a:bodyPr/>
        <a:lstStyle/>
        <a:p>
          <a:endParaRPr lang="it-IT"/>
        </a:p>
      </dgm:t>
    </dgm:pt>
    <dgm:pt modelId="{2C1DD400-98BF-4544-9204-F914D3B4EEF9}">
      <dgm:prSet phldrT="[Testo]"/>
      <dgm:spPr/>
      <dgm:t>
        <a:bodyPr/>
        <a:lstStyle/>
        <a:p>
          <a:r>
            <a:rPr lang="it-IT" dirty="0" smtClean="0"/>
            <a:t>2006 Hamas-</a:t>
          </a:r>
          <a:r>
            <a:rPr lang="it-IT" dirty="0" err="1" smtClean="0"/>
            <a:t>PLO</a:t>
          </a:r>
          <a:endParaRPr lang="it-IT" dirty="0"/>
        </a:p>
      </dgm:t>
    </dgm:pt>
    <dgm:pt modelId="{BB620DEA-90BC-084D-926B-11581DEA7DBC}" type="parTrans" cxnId="{B5E659E1-C6E9-704B-A040-47B50BC25ECB}">
      <dgm:prSet/>
      <dgm:spPr/>
      <dgm:t>
        <a:bodyPr/>
        <a:lstStyle/>
        <a:p>
          <a:endParaRPr lang="it-IT"/>
        </a:p>
      </dgm:t>
    </dgm:pt>
    <dgm:pt modelId="{BF3B856B-0F4D-FB4E-8589-043FC08701DC}" type="sibTrans" cxnId="{B5E659E1-C6E9-704B-A040-47B50BC25ECB}">
      <dgm:prSet/>
      <dgm:spPr/>
      <dgm:t>
        <a:bodyPr/>
        <a:lstStyle/>
        <a:p>
          <a:endParaRPr lang="it-IT"/>
        </a:p>
      </dgm:t>
    </dgm:pt>
    <dgm:pt modelId="{014BF7B6-A2BA-3344-AFB9-58D8823D9811}" type="pres">
      <dgm:prSet presAssocID="{1D2DA3A8-23EF-DC4B-880E-DF5913E8D3D4}" presName="Name0" presStyleCnt="0">
        <dgm:presLayoutVars>
          <dgm:dir/>
          <dgm:animLvl val="lvl"/>
          <dgm:resizeHandles val="exact"/>
        </dgm:presLayoutVars>
      </dgm:prSet>
      <dgm:spPr/>
    </dgm:pt>
    <dgm:pt modelId="{83FDCB93-AB7D-A64C-A294-0FD413B05DC9}" type="pres">
      <dgm:prSet presAssocID="{1D2DA3A8-23EF-DC4B-880E-DF5913E8D3D4}" presName="dummy" presStyleCnt="0"/>
      <dgm:spPr/>
    </dgm:pt>
    <dgm:pt modelId="{DC90AA4C-6BBD-0D4D-A46F-C433E5346299}" type="pres">
      <dgm:prSet presAssocID="{1D2DA3A8-23EF-DC4B-880E-DF5913E8D3D4}" presName="linH" presStyleCnt="0"/>
      <dgm:spPr/>
    </dgm:pt>
    <dgm:pt modelId="{79CFC95C-C281-DC48-B1A5-310B6AB0A783}" type="pres">
      <dgm:prSet presAssocID="{1D2DA3A8-23EF-DC4B-880E-DF5913E8D3D4}" presName="padding1" presStyleCnt="0"/>
      <dgm:spPr/>
    </dgm:pt>
    <dgm:pt modelId="{886BFB45-9CD6-C34A-84B4-4F7BE719C1B3}" type="pres">
      <dgm:prSet presAssocID="{5849E17A-6EF4-AA43-975E-4D6F9A201AB6}" presName="linV" presStyleCnt="0"/>
      <dgm:spPr/>
    </dgm:pt>
    <dgm:pt modelId="{3DDE4D17-064F-D344-873F-075C06D71B75}" type="pres">
      <dgm:prSet presAssocID="{5849E17A-6EF4-AA43-975E-4D6F9A201AB6}" presName="spVertical1" presStyleCnt="0"/>
      <dgm:spPr/>
    </dgm:pt>
    <dgm:pt modelId="{C9403062-D21F-4F4C-A529-9EFB76713AD5}" type="pres">
      <dgm:prSet presAssocID="{5849E17A-6EF4-AA43-975E-4D6F9A201AB6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77E8B9-AC37-854A-80F3-7D4FF07F8AEC}" type="pres">
      <dgm:prSet presAssocID="{5849E17A-6EF4-AA43-975E-4D6F9A201AB6}" presName="spVertical2" presStyleCnt="0"/>
      <dgm:spPr/>
    </dgm:pt>
    <dgm:pt modelId="{AF8878F5-5CA9-CC41-A2A8-7EF9D9B68CBA}" type="pres">
      <dgm:prSet presAssocID="{5849E17A-6EF4-AA43-975E-4D6F9A201AB6}" presName="spVertical3" presStyleCnt="0"/>
      <dgm:spPr/>
    </dgm:pt>
    <dgm:pt modelId="{9FB7AD22-2D6A-6C48-A9F7-049B18CED996}" type="pres">
      <dgm:prSet presAssocID="{E17D88CD-C2AD-434B-953D-D932D18DF494}" presName="space" presStyleCnt="0"/>
      <dgm:spPr/>
    </dgm:pt>
    <dgm:pt modelId="{43759D3F-F66E-5C43-9D8E-80D5EBC6D809}" type="pres">
      <dgm:prSet presAssocID="{08E9F94E-E8DA-254D-A432-D7BCFBD7A46A}" presName="linV" presStyleCnt="0"/>
      <dgm:spPr/>
    </dgm:pt>
    <dgm:pt modelId="{F84E8267-60F3-2B46-8431-98647F3D0317}" type="pres">
      <dgm:prSet presAssocID="{08E9F94E-E8DA-254D-A432-D7BCFBD7A46A}" presName="spVertical1" presStyleCnt="0"/>
      <dgm:spPr/>
    </dgm:pt>
    <dgm:pt modelId="{DDB14ADD-B8AE-1149-AA59-A90D57367A21}" type="pres">
      <dgm:prSet presAssocID="{08E9F94E-E8DA-254D-A432-D7BCFBD7A46A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68F393-3071-A349-9EEB-CD8DBAB2D363}" type="pres">
      <dgm:prSet presAssocID="{08E9F94E-E8DA-254D-A432-D7BCFBD7A46A}" presName="spVertical2" presStyleCnt="0"/>
      <dgm:spPr/>
    </dgm:pt>
    <dgm:pt modelId="{FC76F6C9-F218-B745-BD7C-38CC432E8826}" type="pres">
      <dgm:prSet presAssocID="{08E9F94E-E8DA-254D-A432-D7BCFBD7A46A}" presName="spVertical3" presStyleCnt="0"/>
      <dgm:spPr/>
    </dgm:pt>
    <dgm:pt modelId="{4151059F-0B92-3144-B407-D4F50152B89E}" type="pres">
      <dgm:prSet presAssocID="{0CE83CFC-BD9D-F949-A82A-BF03396B97CD}" presName="space" presStyleCnt="0"/>
      <dgm:spPr/>
    </dgm:pt>
    <dgm:pt modelId="{2E2ED159-0207-4746-914F-58BB6B544B3E}" type="pres">
      <dgm:prSet presAssocID="{2C1DD400-98BF-4544-9204-F914D3B4EEF9}" presName="linV" presStyleCnt="0"/>
      <dgm:spPr/>
    </dgm:pt>
    <dgm:pt modelId="{B85BBB8C-A588-E046-9213-78457AC740AB}" type="pres">
      <dgm:prSet presAssocID="{2C1DD400-98BF-4544-9204-F914D3B4EEF9}" presName="spVertical1" presStyleCnt="0"/>
      <dgm:spPr/>
    </dgm:pt>
    <dgm:pt modelId="{F79AF281-3C96-A84C-9651-88DF65F16E19}" type="pres">
      <dgm:prSet presAssocID="{2C1DD400-98BF-4544-9204-F914D3B4EEF9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6C0D4D-1C65-D940-970E-B737F8A919C9}" type="pres">
      <dgm:prSet presAssocID="{2C1DD400-98BF-4544-9204-F914D3B4EEF9}" presName="spVertical2" presStyleCnt="0"/>
      <dgm:spPr/>
    </dgm:pt>
    <dgm:pt modelId="{97625DF0-18DE-C549-A95F-876038026ACE}" type="pres">
      <dgm:prSet presAssocID="{2C1DD400-98BF-4544-9204-F914D3B4EEF9}" presName="spVertical3" presStyleCnt="0"/>
      <dgm:spPr/>
    </dgm:pt>
    <dgm:pt modelId="{B0D8982A-4FBC-EC4A-9638-13EFE19D180D}" type="pres">
      <dgm:prSet presAssocID="{1D2DA3A8-23EF-DC4B-880E-DF5913E8D3D4}" presName="padding2" presStyleCnt="0"/>
      <dgm:spPr/>
    </dgm:pt>
    <dgm:pt modelId="{22426D32-7718-294D-AA8C-DC9BF980DD84}" type="pres">
      <dgm:prSet presAssocID="{1D2DA3A8-23EF-DC4B-880E-DF5913E8D3D4}" presName="negArrow" presStyleCnt="0"/>
      <dgm:spPr/>
    </dgm:pt>
    <dgm:pt modelId="{6C3AD1AE-55D1-5543-A277-A924570F5796}" type="pres">
      <dgm:prSet presAssocID="{1D2DA3A8-23EF-DC4B-880E-DF5913E8D3D4}" presName="backgroundArrow" presStyleLbl="node1" presStyleIdx="0" presStyleCnt="1"/>
      <dgm:spPr/>
    </dgm:pt>
  </dgm:ptLst>
  <dgm:cxnLst>
    <dgm:cxn modelId="{5E6E1E8C-387B-CF4A-A638-D7772BF28A9E}" type="presOf" srcId="{5849E17A-6EF4-AA43-975E-4D6F9A201AB6}" destId="{C9403062-D21F-4F4C-A529-9EFB76713AD5}" srcOrd="0" destOrd="0" presId="urn:microsoft.com/office/officeart/2005/8/layout/hProcess3"/>
    <dgm:cxn modelId="{43E21A39-B578-7844-B3BF-1077C808F580}" type="presOf" srcId="{2C1DD400-98BF-4544-9204-F914D3B4EEF9}" destId="{F79AF281-3C96-A84C-9651-88DF65F16E19}" srcOrd="0" destOrd="0" presId="urn:microsoft.com/office/officeart/2005/8/layout/hProcess3"/>
    <dgm:cxn modelId="{B5E659E1-C6E9-704B-A040-47B50BC25ECB}" srcId="{1D2DA3A8-23EF-DC4B-880E-DF5913E8D3D4}" destId="{2C1DD400-98BF-4544-9204-F914D3B4EEF9}" srcOrd="2" destOrd="0" parTransId="{BB620DEA-90BC-084D-926B-11581DEA7DBC}" sibTransId="{BF3B856B-0F4D-FB4E-8589-043FC08701DC}"/>
    <dgm:cxn modelId="{176C1D11-8828-3B45-B774-EE918487670D}" srcId="{1D2DA3A8-23EF-DC4B-880E-DF5913E8D3D4}" destId="{08E9F94E-E8DA-254D-A432-D7BCFBD7A46A}" srcOrd="1" destOrd="0" parTransId="{20B1F739-54EB-2941-9040-D054682E684F}" sibTransId="{0CE83CFC-BD9D-F949-A82A-BF03396B97CD}"/>
    <dgm:cxn modelId="{AEF40B01-18AA-6042-985C-63D74FB903E5}" srcId="{1D2DA3A8-23EF-DC4B-880E-DF5913E8D3D4}" destId="{5849E17A-6EF4-AA43-975E-4D6F9A201AB6}" srcOrd="0" destOrd="0" parTransId="{0EED7A9A-301F-7046-8CFF-A6F1ADA47AC0}" sibTransId="{E17D88CD-C2AD-434B-953D-D932D18DF494}"/>
    <dgm:cxn modelId="{E70B7DC8-243C-5F45-B21F-0DBA52E66ED5}" type="presOf" srcId="{08E9F94E-E8DA-254D-A432-D7BCFBD7A46A}" destId="{DDB14ADD-B8AE-1149-AA59-A90D57367A21}" srcOrd="0" destOrd="0" presId="urn:microsoft.com/office/officeart/2005/8/layout/hProcess3"/>
    <dgm:cxn modelId="{57CF4C69-D815-9B44-B508-7343C41EB3B6}" type="presOf" srcId="{1D2DA3A8-23EF-DC4B-880E-DF5913E8D3D4}" destId="{014BF7B6-A2BA-3344-AFB9-58D8823D9811}" srcOrd="0" destOrd="0" presId="urn:microsoft.com/office/officeart/2005/8/layout/hProcess3"/>
    <dgm:cxn modelId="{6F8C20C5-4859-4B4F-9297-E501832FB438}" type="presParOf" srcId="{014BF7B6-A2BA-3344-AFB9-58D8823D9811}" destId="{83FDCB93-AB7D-A64C-A294-0FD413B05DC9}" srcOrd="0" destOrd="0" presId="urn:microsoft.com/office/officeart/2005/8/layout/hProcess3"/>
    <dgm:cxn modelId="{ACE70859-F854-534D-99E3-E0399D62F7BC}" type="presParOf" srcId="{014BF7B6-A2BA-3344-AFB9-58D8823D9811}" destId="{DC90AA4C-6BBD-0D4D-A46F-C433E5346299}" srcOrd="1" destOrd="0" presId="urn:microsoft.com/office/officeart/2005/8/layout/hProcess3"/>
    <dgm:cxn modelId="{66E8B467-8704-E844-8FA6-5F5545A2B679}" type="presParOf" srcId="{DC90AA4C-6BBD-0D4D-A46F-C433E5346299}" destId="{79CFC95C-C281-DC48-B1A5-310B6AB0A783}" srcOrd="0" destOrd="0" presId="urn:microsoft.com/office/officeart/2005/8/layout/hProcess3"/>
    <dgm:cxn modelId="{A40BCE53-8C60-2D4B-A309-D2CC182E374E}" type="presParOf" srcId="{DC90AA4C-6BBD-0D4D-A46F-C433E5346299}" destId="{886BFB45-9CD6-C34A-84B4-4F7BE719C1B3}" srcOrd="1" destOrd="0" presId="urn:microsoft.com/office/officeart/2005/8/layout/hProcess3"/>
    <dgm:cxn modelId="{62371618-30D4-8644-AA9F-9F54BEE702D0}" type="presParOf" srcId="{886BFB45-9CD6-C34A-84B4-4F7BE719C1B3}" destId="{3DDE4D17-064F-D344-873F-075C06D71B75}" srcOrd="0" destOrd="0" presId="urn:microsoft.com/office/officeart/2005/8/layout/hProcess3"/>
    <dgm:cxn modelId="{B5D2314B-B819-4847-9EAA-F18D228A73BE}" type="presParOf" srcId="{886BFB45-9CD6-C34A-84B4-4F7BE719C1B3}" destId="{C9403062-D21F-4F4C-A529-9EFB76713AD5}" srcOrd="1" destOrd="0" presId="urn:microsoft.com/office/officeart/2005/8/layout/hProcess3"/>
    <dgm:cxn modelId="{E5710905-BD8E-1A42-A243-759032A2CFAD}" type="presParOf" srcId="{886BFB45-9CD6-C34A-84B4-4F7BE719C1B3}" destId="{C377E8B9-AC37-854A-80F3-7D4FF07F8AEC}" srcOrd="2" destOrd="0" presId="urn:microsoft.com/office/officeart/2005/8/layout/hProcess3"/>
    <dgm:cxn modelId="{C473DAA9-25F0-DE47-9456-B0BCB44087F2}" type="presParOf" srcId="{886BFB45-9CD6-C34A-84B4-4F7BE719C1B3}" destId="{AF8878F5-5CA9-CC41-A2A8-7EF9D9B68CBA}" srcOrd="3" destOrd="0" presId="urn:microsoft.com/office/officeart/2005/8/layout/hProcess3"/>
    <dgm:cxn modelId="{4B65CB5F-EF9A-DD4E-B575-86F5ED077ABF}" type="presParOf" srcId="{DC90AA4C-6BBD-0D4D-A46F-C433E5346299}" destId="{9FB7AD22-2D6A-6C48-A9F7-049B18CED996}" srcOrd="2" destOrd="0" presId="urn:microsoft.com/office/officeart/2005/8/layout/hProcess3"/>
    <dgm:cxn modelId="{A333023B-2145-5543-B6E7-CE7CDD2FCB1B}" type="presParOf" srcId="{DC90AA4C-6BBD-0D4D-A46F-C433E5346299}" destId="{43759D3F-F66E-5C43-9D8E-80D5EBC6D809}" srcOrd="3" destOrd="0" presId="urn:microsoft.com/office/officeart/2005/8/layout/hProcess3"/>
    <dgm:cxn modelId="{7D84EE83-BDDF-2445-803E-A98D46858333}" type="presParOf" srcId="{43759D3F-F66E-5C43-9D8E-80D5EBC6D809}" destId="{F84E8267-60F3-2B46-8431-98647F3D0317}" srcOrd="0" destOrd="0" presId="urn:microsoft.com/office/officeart/2005/8/layout/hProcess3"/>
    <dgm:cxn modelId="{AFD09EB4-BAC0-EC4B-8E45-AB65080CB95B}" type="presParOf" srcId="{43759D3F-F66E-5C43-9D8E-80D5EBC6D809}" destId="{DDB14ADD-B8AE-1149-AA59-A90D57367A21}" srcOrd="1" destOrd="0" presId="urn:microsoft.com/office/officeart/2005/8/layout/hProcess3"/>
    <dgm:cxn modelId="{687A295B-327C-B747-A266-833C88AF46F7}" type="presParOf" srcId="{43759D3F-F66E-5C43-9D8E-80D5EBC6D809}" destId="{8768F393-3071-A349-9EEB-CD8DBAB2D363}" srcOrd="2" destOrd="0" presId="urn:microsoft.com/office/officeart/2005/8/layout/hProcess3"/>
    <dgm:cxn modelId="{EB3E79EB-67A1-E744-87DD-90F780C32651}" type="presParOf" srcId="{43759D3F-F66E-5C43-9D8E-80D5EBC6D809}" destId="{FC76F6C9-F218-B745-BD7C-38CC432E8826}" srcOrd="3" destOrd="0" presId="urn:microsoft.com/office/officeart/2005/8/layout/hProcess3"/>
    <dgm:cxn modelId="{16E3A8C5-C942-B747-A284-5708AB48B167}" type="presParOf" srcId="{DC90AA4C-6BBD-0D4D-A46F-C433E5346299}" destId="{4151059F-0B92-3144-B407-D4F50152B89E}" srcOrd="4" destOrd="0" presId="urn:microsoft.com/office/officeart/2005/8/layout/hProcess3"/>
    <dgm:cxn modelId="{0064B963-0B8A-A94C-A365-7C79E7B3CB1A}" type="presParOf" srcId="{DC90AA4C-6BBD-0D4D-A46F-C433E5346299}" destId="{2E2ED159-0207-4746-914F-58BB6B544B3E}" srcOrd="5" destOrd="0" presId="urn:microsoft.com/office/officeart/2005/8/layout/hProcess3"/>
    <dgm:cxn modelId="{F6FDA264-5AF7-5E4F-881C-B6D443554590}" type="presParOf" srcId="{2E2ED159-0207-4746-914F-58BB6B544B3E}" destId="{B85BBB8C-A588-E046-9213-78457AC740AB}" srcOrd="0" destOrd="0" presId="urn:microsoft.com/office/officeart/2005/8/layout/hProcess3"/>
    <dgm:cxn modelId="{62F8BB11-CCC5-7F42-8D81-AFF8FAC0F8F7}" type="presParOf" srcId="{2E2ED159-0207-4746-914F-58BB6B544B3E}" destId="{F79AF281-3C96-A84C-9651-88DF65F16E19}" srcOrd="1" destOrd="0" presId="urn:microsoft.com/office/officeart/2005/8/layout/hProcess3"/>
    <dgm:cxn modelId="{22A379A3-E0E1-024F-9535-B38A216A7E36}" type="presParOf" srcId="{2E2ED159-0207-4746-914F-58BB6B544B3E}" destId="{376C0D4D-1C65-D940-970E-B737F8A919C9}" srcOrd="2" destOrd="0" presId="urn:microsoft.com/office/officeart/2005/8/layout/hProcess3"/>
    <dgm:cxn modelId="{B8C1B0BA-3FD2-4745-9035-18C892F04CFA}" type="presParOf" srcId="{2E2ED159-0207-4746-914F-58BB6B544B3E}" destId="{97625DF0-18DE-C549-A95F-876038026ACE}" srcOrd="3" destOrd="0" presId="urn:microsoft.com/office/officeart/2005/8/layout/hProcess3"/>
    <dgm:cxn modelId="{0795E72E-9D06-C246-9D29-8D5E889EC5F7}" type="presParOf" srcId="{DC90AA4C-6BBD-0D4D-A46F-C433E5346299}" destId="{B0D8982A-4FBC-EC4A-9638-13EFE19D180D}" srcOrd="6" destOrd="0" presId="urn:microsoft.com/office/officeart/2005/8/layout/hProcess3"/>
    <dgm:cxn modelId="{290356EA-9731-1B49-97A9-1B5185013C54}" type="presParOf" srcId="{DC90AA4C-6BBD-0D4D-A46F-C433E5346299}" destId="{22426D32-7718-294D-AA8C-DC9BF980DD84}" srcOrd="7" destOrd="0" presId="urn:microsoft.com/office/officeart/2005/8/layout/hProcess3"/>
    <dgm:cxn modelId="{A9C955A8-B34F-A542-8051-314F8DC76885}" type="presParOf" srcId="{DC90AA4C-6BBD-0D4D-A46F-C433E5346299}" destId="{6C3AD1AE-55D1-5543-A277-A924570F5796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2339E67-3C38-AC46-989A-14B16C34B8AC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9CB22D1-9C66-BE48-BC82-BEC1AF4B5315}">
      <dgm:prSet phldrT="[Testo]"/>
      <dgm:spPr/>
      <dgm:t>
        <a:bodyPr/>
        <a:lstStyle/>
        <a:p>
          <a:r>
            <a:rPr lang="it-IT" dirty="0" smtClean="0"/>
            <a:t>Conflitto con Israele</a:t>
          </a:r>
          <a:endParaRPr lang="it-IT" dirty="0"/>
        </a:p>
      </dgm:t>
    </dgm:pt>
    <dgm:pt modelId="{D2D94EB5-0B0C-D349-85DB-F39B93806779}" type="parTrans" cxnId="{95B6F93F-4248-534C-80FC-BD2FBC090F17}">
      <dgm:prSet/>
      <dgm:spPr/>
      <dgm:t>
        <a:bodyPr/>
        <a:lstStyle/>
        <a:p>
          <a:endParaRPr lang="it-IT"/>
        </a:p>
      </dgm:t>
    </dgm:pt>
    <dgm:pt modelId="{B38DA008-EF44-9D48-804E-762DA8E0D29E}" type="sibTrans" cxnId="{95B6F93F-4248-534C-80FC-BD2FBC090F17}">
      <dgm:prSet/>
      <dgm:spPr/>
      <dgm:t>
        <a:bodyPr/>
        <a:lstStyle/>
        <a:p>
          <a:endParaRPr lang="it-IT"/>
        </a:p>
      </dgm:t>
    </dgm:pt>
    <dgm:pt modelId="{ED7818F9-CB5B-3B44-8D5E-13D27BA0FDDB}">
      <dgm:prSet phldrT="[Testo]"/>
      <dgm:spPr/>
      <dgm:t>
        <a:bodyPr/>
        <a:lstStyle/>
        <a:p>
          <a:r>
            <a:rPr lang="it-IT" dirty="0" smtClean="0"/>
            <a:t>Aree C</a:t>
          </a:r>
          <a:endParaRPr lang="it-IT" dirty="0"/>
        </a:p>
      </dgm:t>
    </dgm:pt>
    <dgm:pt modelId="{129934C2-1077-A94B-AD15-4C19F9DE1A4A}" type="parTrans" cxnId="{49DAB3DB-F023-C948-8DA1-970FF254C52B}">
      <dgm:prSet/>
      <dgm:spPr/>
      <dgm:t>
        <a:bodyPr/>
        <a:lstStyle/>
        <a:p>
          <a:endParaRPr lang="it-IT"/>
        </a:p>
      </dgm:t>
    </dgm:pt>
    <dgm:pt modelId="{0AD2F065-F08D-1144-8330-A17D1B644B1D}" type="sibTrans" cxnId="{49DAB3DB-F023-C948-8DA1-970FF254C52B}">
      <dgm:prSet/>
      <dgm:spPr/>
      <dgm:t>
        <a:bodyPr/>
        <a:lstStyle/>
        <a:p>
          <a:endParaRPr lang="it-IT"/>
        </a:p>
      </dgm:t>
    </dgm:pt>
    <dgm:pt modelId="{759907D5-C69E-B248-9E8D-21B89BA76B59}">
      <dgm:prSet phldrT="[Testo]"/>
      <dgm:spPr/>
      <dgm:t>
        <a:bodyPr/>
        <a:lstStyle/>
        <a:p>
          <a:r>
            <a:rPr lang="it-IT" dirty="0" smtClean="0"/>
            <a:t>Legge marziale</a:t>
          </a:r>
          <a:endParaRPr lang="it-IT" dirty="0"/>
        </a:p>
      </dgm:t>
    </dgm:pt>
    <dgm:pt modelId="{726EDC50-493E-8743-AC32-B5B75E1EF62A}" type="parTrans" cxnId="{93351D0B-06BB-6545-9DE6-70C10C0D5354}">
      <dgm:prSet/>
      <dgm:spPr/>
      <dgm:t>
        <a:bodyPr/>
        <a:lstStyle/>
        <a:p>
          <a:endParaRPr lang="it-IT"/>
        </a:p>
      </dgm:t>
    </dgm:pt>
    <dgm:pt modelId="{4AC03D6E-15F8-2C4A-BCAA-B0F0A8B0FFEA}" type="sibTrans" cxnId="{93351D0B-06BB-6545-9DE6-70C10C0D5354}">
      <dgm:prSet/>
      <dgm:spPr/>
      <dgm:t>
        <a:bodyPr/>
        <a:lstStyle/>
        <a:p>
          <a:endParaRPr lang="it-IT"/>
        </a:p>
      </dgm:t>
    </dgm:pt>
    <dgm:pt modelId="{0542E4B8-6E2D-C14F-A0C5-88D75F609BD3}">
      <dgm:prSet phldrT="[Testo]"/>
      <dgm:spPr/>
      <dgm:t>
        <a:bodyPr/>
        <a:lstStyle/>
        <a:p>
          <a:r>
            <a:rPr lang="it-IT" dirty="0" err="1" smtClean="0"/>
            <a:t>ANP</a:t>
          </a:r>
          <a:endParaRPr lang="it-IT" dirty="0"/>
        </a:p>
      </dgm:t>
    </dgm:pt>
    <dgm:pt modelId="{F31BC06F-0B6B-4447-B6EA-E045486F9A52}" type="parTrans" cxnId="{95DB06EE-E1A2-BB45-99B4-73148099D0DD}">
      <dgm:prSet/>
      <dgm:spPr/>
      <dgm:t>
        <a:bodyPr/>
        <a:lstStyle/>
        <a:p>
          <a:endParaRPr lang="it-IT"/>
        </a:p>
      </dgm:t>
    </dgm:pt>
    <dgm:pt modelId="{A4BC891E-1C8D-7B4A-81F7-CB7A4682EA7C}" type="sibTrans" cxnId="{95DB06EE-E1A2-BB45-99B4-73148099D0DD}">
      <dgm:prSet/>
      <dgm:spPr/>
      <dgm:t>
        <a:bodyPr/>
        <a:lstStyle/>
        <a:p>
          <a:endParaRPr lang="it-IT"/>
        </a:p>
      </dgm:t>
    </dgm:pt>
    <dgm:pt modelId="{B37CAB9D-3FB3-0144-8E3F-0518414B8A8C}">
      <dgm:prSet phldrT="[Testo]"/>
      <dgm:spPr/>
      <dgm:t>
        <a:bodyPr/>
        <a:lstStyle/>
        <a:p>
          <a:r>
            <a:rPr lang="it-IT" dirty="0" smtClean="0"/>
            <a:t>West </a:t>
          </a:r>
          <a:r>
            <a:rPr lang="it-IT" dirty="0" err="1" smtClean="0"/>
            <a:t>Bank</a:t>
          </a:r>
          <a:endParaRPr lang="it-IT" dirty="0"/>
        </a:p>
      </dgm:t>
    </dgm:pt>
    <dgm:pt modelId="{35D99B11-B41F-984A-A29E-6868ABF52F6C}" type="parTrans" cxnId="{2D46C94B-ECF5-404B-A14E-E95B5014A90A}">
      <dgm:prSet/>
      <dgm:spPr/>
      <dgm:t>
        <a:bodyPr/>
        <a:lstStyle/>
        <a:p>
          <a:endParaRPr lang="it-IT"/>
        </a:p>
      </dgm:t>
    </dgm:pt>
    <dgm:pt modelId="{3B7D3E80-0F64-5843-8C88-6E30A4FB26DB}" type="sibTrans" cxnId="{2D46C94B-ECF5-404B-A14E-E95B5014A90A}">
      <dgm:prSet/>
      <dgm:spPr/>
      <dgm:t>
        <a:bodyPr/>
        <a:lstStyle/>
        <a:p>
          <a:endParaRPr lang="it-IT"/>
        </a:p>
      </dgm:t>
    </dgm:pt>
    <dgm:pt modelId="{DBB3824D-3DF6-3942-ACB1-31020118236D}">
      <dgm:prSet phldrT="[Testo]"/>
      <dgm:spPr/>
      <dgm:t>
        <a:bodyPr/>
        <a:lstStyle/>
        <a:p>
          <a:r>
            <a:rPr lang="it-IT" dirty="0" smtClean="0"/>
            <a:t>Gaza</a:t>
          </a:r>
          <a:endParaRPr lang="it-IT" dirty="0"/>
        </a:p>
      </dgm:t>
    </dgm:pt>
    <dgm:pt modelId="{3985DCFE-7F81-2241-A90A-9324DADB0B48}" type="parTrans" cxnId="{F5AE9292-E7EC-5E45-8F29-02EACD862804}">
      <dgm:prSet/>
      <dgm:spPr/>
      <dgm:t>
        <a:bodyPr/>
        <a:lstStyle/>
        <a:p>
          <a:endParaRPr lang="it-IT"/>
        </a:p>
      </dgm:t>
    </dgm:pt>
    <dgm:pt modelId="{E97FE2AE-146B-2F48-81B6-2BE24F1741C2}" type="sibTrans" cxnId="{F5AE9292-E7EC-5E45-8F29-02EACD862804}">
      <dgm:prSet/>
      <dgm:spPr/>
      <dgm:t>
        <a:bodyPr/>
        <a:lstStyle/>
        <a:p>
          <a:endParaRPr lang="it-IT"/>
        </a:p>
      </dgm:t>
    </dgm:pt>
    <dgm:pt modelId="{BE94FC94-C16D-0D40-82EA-6F50D43A7717}" type="pres">
      <dgm:prSet presAssocID="{12339E67-3C38-AC46-989A-14B16C34B8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31E2D68F-1412-FF47-BCED-9A3790C0AB5B}" type="pres">
      <dgm:prSet presAssocID="{B9CB22D1-9C66-BE48-BC82-BEC1AF4B5315}" presName="root" presStyleCnt="0"/>
      <dgm:spPr/>
    </dgm:pt>
    <dgm:pt modelId="{0DECD659-43CB-0F43-BFD5-EB115216E14A}" type="pres">
      <dgm:prSet presAssocID="{B9CB22D1-9C66-BE48-BC82-BEC1AF4B5315}" presName="rootComposite" presStyleCnt="0"/>
      <dgm:spPr/>
    </dgm:pt>
    <dgm:pt modelId="{67986BE9-96A1-2343-83E8-69E572D440B6}" type="pres">
      <dgm:prSet presAssocID="{B9CB22D1-9C66-BE48-BC82-BEC1AF4B5315}" presName="rootText" presStyleLbl="node1" presStyleIdx="0" presStyleCnt="2"/>
      <dgm:spPr/>
      <dgm:t>
        <a:bodyPr/>
        <a:lstStyle/>
        <a:p>
          <a:endParaRPr lang="it-IT"/>
        </a:p>
      </dgm:t>
    </dgm:pt>
    <dgm:pt modelId="{57AD2560-B130-5547-B2BB-FFAB7B80E178}" type="pres">
      <dgm:prSet presAssocID="{B9CB22D1-9C66-BE48-BC82-BEC1AF4B5315}" presName="rootConnector" presStyleLbl="node1" presStyleIdx="0" presStyleCnt="2"/>
      <dgm:spPr/>
      <dgm:t>
        <a:bodyPr/>
        <a:lstStyle/>
        <a:p>
          <a:endParaRPr lang="it-IT"/>
        </a:p>
      </dgm:t>
    </dgm:pt>
    <dgm:pt modelId="{33D4EA7C-91D2-C74A-B005-ADC444DFE645}" type="pres">
      <dgm:prSet presAssocID="{B9CB22D1-9C66-BE48-BC82-BEC1AF4B5315}" presName="childShape" presStyleCnt="0"/>
      <dgm:spPr/>
    </dgm:pt>
    <dgm:pt modelId="{C2BA3423-8C8F-A34A-9B61-ADCC4F6D33D4}" type="pres">
      <dgm:prSet presAssocID="{129934C2-1077-A94B-AD15-4C19F9DE1A4A}" presName="Name13" presStyleLbl="parChTrans1D2" presStyleIdx="0" presStyleCnt="4"/>
      <dgm:spPr/>
      <dgm:t>
        <a:bodyPr/>
        <a:lstStyle/>
        <a:p>
          <a:endParaRPr lang="it-IT"/>
        </a:p>
      </dgm:t>
    </dgm:pt>
    <dgm:pt modelId="{E069CAF3-827E-4049-A7E4-E74BA3611A4B}" type="pres">
      <dgm:prSet presAssocID="{ED7818F9-CB5B-3B44-8D5E-13D27BA0FDDB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9DE5B5-B059-4F48-A000-01F82E1E7734}" type="pres">
      <dgm:prSet presAssocID="{726EDC50-493E-8743-AC32-B5B75E1EF62A}" presName="Name13" presStyleLbl="parChTrans1D2" presStyleIdx="1" presStyleCnt="4"/>
      <dgm:spPr/>
      <dgm:t>
        <a:bodyPr/>
        <a:lstStyle/>
        <a:p>
          <a:endParaRPr lang="it-IT"/>
        </a:p>
      </dgm:t>
    </dgm:pt>
    <dgm:pt modelId="{14F5BE44-0FEC-8B46-9B20-36762408EE0C}" type="pres">
      <dgm:prSet presAssocID="{759907D5-C69E-B248-9E8D-21B89BA76B59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969B79-64B4-2746-8D0C-66F29D1A1A71}" type="pres">
      <dgm:prSet presAssocID="{0542E4B8-6E2D-C14F-A0C5-88D75F609BD3}" presName="root" presStyleCnt="0"/>
      <dgm:spPr/>
    </dgm:pt>
    <dgm:pt modelId="{EFFA053A-81E8-404D-A81E-A6AEF21A9568}" type="pres">
      <dgm:prSet presAssocID="{0542E4B8-6E2D-C14F-A0C5-88D75F609BD3}" presName="rootComposite" presStyleCnt="0"/>
      <dgm:spPr/>
    </dgm:pt>
    <dgm:pt modelId="{2C8563B7-8D67-394B-B31A-2D1FD734C4F0}" type="pres">
      <dgm:prSet presAssocID="{0542E4B8-6E2D-C14F-A0C5-88D75F609BD3}" presName="rootText" presStyleLbl="node1" presStyleIdx="1" presStyleCnt="2"/>
      <dgm:spPr/>
      <dgm:t>
        <a:bodyPr/>
        <a:lstStyle/>
        <a:p>
          <a:endParaRPr lang="it-IT"/>
        </a:p>
      </dgm:t>
    </dgm:pt>
    <dgm:pt modelId="{27F98B77-EC36-D74D-B126-90BFB47D5B0D}" type="pres">
      <dgm:prSet presAssocID="{0542E4B8-6E2D-C14F-A0C5-88D75F609BD3}" presName="rootConnector" presStyleLbl="node1" presStyleIdx="1" presStyleCnt="2"/>
      <dgm:spPr/>
      <dgm:t>
        <a:bodyPr/>
        <a:lstStyle/>
        <a:p>
          <a:endParaRPr lang="it-IT"/>
        </a:p>
      </dgm:t>
    </dgm:pt>
    <dgm:pt modelId="{8608CCB2-94F2-7E4C-AB44-EAC969311A8C}" type="pres">
      <dgm:prSet presAssocID="{0542E4B8-6E2D-C14F-A0C5-88D75F609BD3}" presName="childShape" presStyleCnt="0"/>
      <dgm:spPr/>
    </dgm:pt>
    <dgm:pt modelId="{E9EAFA3C-5842-7E46-AC06-424EB95824A9}" type="pres">
      <dgm:prSet presAssocID="{35D99B11-B41F-984A-A29E-6868ABF52F6C}" presName="Name13" presStyleLbl="parChTrans1D2" presStyleIdx="2" presStyleCnt="4"/>
      <dgm:spPr/>
      <dgm:t>
        <a:bodyPr/>
        <a:lstStyle/>
        <a:p>
          <a:endParaRPr lang="it-IT"/>
        </a:p>
      </dgm:t>
    </dgm:pt>
    <dgm:pt modelId="{1B1F44AB-EFA9-F542-8BFB-338F8912061E}" type="pres">
      <dgm:prSet presAssocID="{B37CAB9D-3FB3-0144-8E3F-0518414B8A8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2DE6EB-40E0-4B4C-862C-54B6310D3B37}" type="pres">
      <dgm:prSet presAssocID="{3985DCFE-7F81-2241-A90A-9324DADB0B48}" presName="Name13" presStyleLbl="parChTrans1D2" presStyleIdx="3" presStyleCnt="4"/>
      <dgm:spPr/>
      <dgm:t>
        <a:bodyPr/>
        <a:lstStyle/>
        <a:p>
          <a:endParaRPr lang="it-IT"/>
        </a:p>
      </dgm:t>
    </dgm:pt>
    <dgm:pt modelId="{D201BDF7-67AF-3840-888A-CC886E6BC6DB}" type="pres">
      <dgm:prSet presAssocID="{DBB3824D-3DF6-3942-ACB1-31020118236D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3351D0B-06BB-6545-9DE6-70C10C0D5354}" srcId="{B9CB22D1-9C66-BE48-BC82-BEC1AF4B5315}" destId="{759907D5-C69E-B248-9E8D-21B89BA76B59}" srcOrd="1" destOrd="0" parTransId="{726EDC50-493E-8743-AC32-B5B75E1EF62A}" sibTransId="{4AC03D6E-15F8-2C4A-BCAA-B0F0A8B0FFEA}"/>
    <dgm:cxn modelId="{A9C9EA7F-D511-F24A-98A2-0E80EBBFF60C}" type="presOf" srcId="{129934C2-1077-A94B-AD15-4C19F9DE1A4A}" destId="{C2BA3423-8C8F-A34A-9B61-ADCC4F6D33D4}" srcOrd="0" destOrd="0" presId="urn:microsoft.com/office/officeart/2005/8/layout/hierarchy3"/>
    <dgm:cxn modelId="{95B6F93F-4248-534C-80FC-BD2FBC090F17}" srcId="{12339E67-3C38-AC46-989A-14B16C34B8AC}" destId="{B9CB22D1-9C66-BE48-BC82-BEC1AF4B5315}" srcOrd="0" destOrd="0" parTransId="{D2D94EB5-0B0C-D349-85DB-F39B93806779}" sibTransId="{B38DA008-EF44-9D48-804E-762DA8E0D29E}"/>
    <dgm:cxn modelId="{03FC4CD3-CF0D-2241-AB12-FBB87C02F7D6}" type="presOf" srcId="{B9CB22D1-9C66-BE48-BC82-BEC1AF4B5315}" destId="{67986BE9-96A1-2343-83E8-69E572D440B6}" srcOrd="0" destOrd="0" presId="urn:microsoft.com/office/officeart/2005/8/layout/hierarchy3"/>
    <dgm:cxn modelId="{EE0EEB37-3B5D-8E44-8E57-FCCBA2FBFD69}" type="presOf" srcId="{35D99B11-B41F-984A-A29E-6868ABF52F6C}" destId="{E9EAFA3C-5842-7E46-AC06-424EB95824A9}" srcOrd="0" destOrd="0" presId="urn:microsoft.com/office/officeart/2005/8/layout/hierarchy3"/>
    <dgm:cxn modelId="{B4CA075D-CC54-D748-994D-961D37913AF5}" type="presOf" srcId="{B37CAB9D-3FB3-0144-8E3F-0518414B8A8C}" destId="{1B1F44AB-EFA9-F542-8BFB-338F8912061E}" srcOrd="0" destOrd="0" presId="urn:microsoft.com/office/officeart/2005/8/layout/hierarchy3"/>
    <dgm:cxn modelId="{38352F32-AF26-2946-A2DB-AB36B8F1AA34}" type="presOf" srcId="{726EDC50-493E-8743-AC32-B5B75E1EF62A}" destId="{219DE5B5-B059-4F48-A000-01F82E1E7734}" srcOrd="0" destOrd="0" presId="urn:microsoft.com/office/officeart/2005/8/layout/hierarchy3"/>
    <dgm:cxn modelId="{1A04EA0E-6765-C943-ABB6-38E476829271}" type="presOf" srcId="{3985DCFE-7F81-2241-A90A-9324DADB0B48}" destId="{FE2DE6EB-40E0-4B4C-862C-54B6310D3B37}" srcOrd="0" destOrd="0" presId="urn:microsoft.com/office/officeart/2005/8/layout/hierarchy3"/>
    <dgm:cxn modelId="{49DAB3DB-F023-C948-8DA1-970FF254C52B}" srcId="{B9CB22D1-9C66-BE48-BC82-BEC1AF4B5315}" destId="{ED7818F9-CB5B-3B44-8D5E-13D27BA0FDDB}" srcOrd="0" destOrd="0" parTransId="{129934C2-1077-A94B-AD15-4C19F9DE1A4A}" sibTransId="{0AD2F065-F08D-1144-8330-A17D1B644B1D}"/>
    <dgm:cxn modelId="{4A12C618-69E6-AC4B-A8B2-CB14825514B1}" type="presOf" srcId="{B9CB22D1-9C66-BE48-BC82-BEC1AF4B5315}" destId="{57AD2560-B130-5547-B2BB-FFAB7B80E178}" srcOrd="1" destOrd="0" presId="urn:microsoft.com/office/officeart/2005/8/layout/hierarchy3"/>
    <dgm:cxn modelId="{3DBB7D03-A811-3E4D-9A6C-FFEAEC4EFE8D}" type="presOf" srcId="{DBB3824D-3DF6-3942-ACB1-31020118236D}" destId="{D201BDF7-67AF-3840-888A-CC886E6BC6DB}" srcOrd="0" destOrd="0" presId="urn:microsoft.com/office/officeart/2005/8/layout/hierarchy3"/>
    <dgm:cxn modelId="{C3C792A7-0B7A-7F47-B301-615492B8B72C}" type="presOf" srcId="{0542E4B8-6E2D-C14F-A0C5-88D75F609BD3}" destId="{2C8563B7-8D67-394B-B31A-2D1FD734C4F0}" srcOrd="0" destOrd="0" presId="urn:microsoft.com/office/officeart/2005/8/layout/hierarchy3"/>
    <dgm:cxn modelId="{2D46C94B-ECF5-404B-A14E-E95B5014A90A}" srcId="{0542E4B8-6E2D-C14F-A0C5-88D75F609BD3}" destId="{B37CAB9D-3FB3-0144-8E3F-0518414B8A8C}" srcOrd="0" destOrd="0" parTransId="{35D99B11-B41F-984A-A29E-6868ABF52F6C}" sibTransId="{3B7D3E80-0F64-5843-8C88-6E30A4FB26DB}"/>
    <dgm:cxn modelId="{4BEFBE14-00B8-2B40-B1C1-F21AF0731536}" type="presOf" srcId="{12339E67-3C38-AC46-989A-14B16C34B8AC}" destId="{BE94FC94-C16D-0D40-82EA-6F50D43A7717}" srcOrd="0" destOrd="0" presId="urn:microsoft.com/office/officeart/2005/8/layout/hierarchy3"/>
    <dgm:cxn modelId="{B23D229B-B4B7-E940-A03C-4034B5F4BB7E}" type="presOf" srcId="{0542E4B8-6E2D-C14F-A0C5-88D75F609BD3}" destId="{27F98B77-EC36-D74D-B126-90BFB47D5B0D}" srcOrd="1" destOrd="0" presId="urn:microsoft.com/office/officeart/2005/8/layout/hierarchy3"/>
    <dgm:cxn modelId="{F7999632-35BC-A544-9E0C-B85A2107FB67}" type="presOf" srcId="{759907D5-C69E-B248-9E8D-21B89BA76B59}" destId="{14F5BE44-0FEC-8B46-9B20-36762408EE0C}" srcOrd="0" destOrd="0" presId="urn:microsoft.com/office/officeart/2005/8/layout/hierarchy3"/>
    <dgm:cxn modelId="{293D69A2-DE83-384A-9D79-ACF1B0D4AE64}" type="presOf" srcId="{ED7818F9-CB5B-3B44-8D5E-13D27BA0FDDB}" destId="{E069CAF3-827E-4049-A7E4-E74BA3611A4B}" srcOrd="0" destOrd="0" presId="urn:microsoft.com/office/officeart/2005/8/layout/hierarchy3"/>
    <dgm:cxn modelId="{95DB06EE-E1A2-BB45-99B4-73148099D0DD}" srcId="{12339E67-3C38-AC46-989A-14B16C34B8AC}" destId="{0542E4B8-6E2D-C14F-A0C5-88D75F609BD3}" srcOrd="1" destOrd="0" parTransId="{F31BC06F-0B6B-4447-B6EA-E045486F9A52}" sibTransId="{A4BC891E-1C8D-7B4A-81F7-CB7A4682EA7C}"/>
    <dgm:cxn modelId="{F5AE9292-E7EC-5E45-8F29-02EACD862804}" srcId="{0542E4B8-6E2D-C14F-A0C5-88D75F609BD3}" destId="{DBB3824D-3DF6-3942-ACB1-31020118236D}" srcOrd="1" destOrd="0" parTransId="{3985DCFE-7F81-2241-A90A-9324DADB0B48}" sibTransId="{E97FE2AE-146B-2F48-81B6-2BE24F1741C2}"/>
    <dgm:cxn modelId="{0988F12B-D8E0-7E49-887C-B64E1F063750}" type="presParOf" srcId="{BE94FC94-C16D-0D40-82EA-6F50D43A7717}" destId="{31E2D68F-1412-FF47-BCED-9A3790C0AB5B}" srcOrd="0" destOrd="0" presId="urn:microsoft.com/office/officeart/2005/8/layout/hierarchy3"/>
    <dgm:cxn modelId="{7798DF16-2F81-E145-888C-84EA9210FDAD}" type="presParOf" srcId="{31E2D68F-1412-FF47-BCED-9A3790C0AB5B}" destId="{0DECD659-43CB-0F43-BFD5-EB115216E14A}" srcOrd="0" destOrd="0" presId="urn:microsoft.com/office/officeart/2005/8/layout/hierarchy3"/>
    <dgm:cxn modelId="{663D7081-5B3A-5149-B20F-13B2801221F5}" type="presParOf" srcId="{0DECD659-43CB-0F43-BFD5-EB115216E14A}" destId="{67986BE9-96A1-2343-83E8-69E572D440B6}" srcOrd="0" destOrd="0" presId="urn:microsoft.com/office/officeart/2005/8/layout/hierarchy3"/>
    <dgm:cxn modelId="{16537ACB-8214-1D4E-BCB1-C0CFD3A465F6}" type="presParOf" srcId="{0DECD659-43CB-0F43-BFD5-EB115216E14A}" destId="{57AD2560-B130-5547-B2BB-FFAB7B80E178}" srcOrd="1" destOrd="0" presId="urn:microsoft.com/office/officeart/2005/8/layout/hierarchy3"/>
    <dgm:cxn modelId="{49E50BDC-C9FA-224D-869E-E8B86FFDECB0}" type="presParOf" srcId="{31E2D68F-1412-FF47-BCED-9A3790C0AB5B}" destId="{33D4EA7C-91D2-C74A-B005-ADC444DFE645}" srcOrd="1" destOrd="0" presId="urn:microsoft.com/office/officeart/2005/8/layout/hierarchy3"/>
    <dgm:cxn modelId="{8E60585F-2CC7-8C4D-AD36-0E69C6B12AC7}" type="presParOf" srcId="{33D4EA7C-91D2-C74A-B005-ADC444DFE645}" destId="{C2BA3423-8C8F-A34A-9B61-ADCC4F6D33D4}" srcOrd="0" destOrd="0" presId="urn:microsoft.com/office/officeart/2005/8/layout/hierarchy3"/>
    <dgm:cxn modelId="{4E481A63-4DCC-3A4B-8EAA-2B4C3DDAEFF2}" type="presParOf" srcId="{33D4EA7C-91D2-C74A-B005-ADC444DFE645}" destId="{E069CAF3-827E-4049-A7E4-E74BA3611A4B}" srcOrd="1" destOrd="0" presId="urn:microsoft.com/office/officeart/2005/8/layout/hierarchy3"/>
    <dgm:cxn modelId="{A6470DC0-EBE3-344C-9CFB-FACB4B33D59B}" type="presParOf" srcId="{33D4EA7C-91D2-C74A-B005-ADC444DFE645}" destId="{219DE5B5-B059-4F48-A000-01F82E1E7734}" srcOrd="2" destOrd="0" presId="urn:microsoft.com/office/officeart/2005/8/layout/hierarchy3"/>
    <dgm:cxn modelId="{FD877050-8DCA-AD41-B1FF-7921C04EB7AB}" type="presParOf" srcId="{33D4EA7C-91D2-C74A-B005-ADC444DFE645}" destId="{14F5BE44-0FEC-8B46-9B20-36762408EE0C}" srcOrd="3" destOrd="0" presId="urn:microsoft.com/office/officeart/2005/8/layout/hierarchy3"/>
    <dgm:cxn modelId="{BE4CA0A7-CF80-9742-B687-0E0AAB7AD66D}" type="presParOf" srcId="{BE94FC94-C16D-0D40-82EA-6F50D43A7717}" destId="{AF969B79-64B4-2746-8D0C-66F29D1A1A71}" srcOrd="1" destOrd="0" presId="urn:microsoft.com/office/officeart/2005/8/layout/hierarchy3"/>
    <dgm:cxn modelId="{2BF7EC84-45EB-9A4D-B168-01364BCB3391}" type="presParOf" srcId="{AF969B79-64B4-2746-8D0C-66F29D1A1A71}" destId="{EFFA053A-81E8-404D-A81E-A6AEF21A9568}" srcOrd="0" destOrd="0" presId="urn:microsoft.com/office/officeart/2005/8/layout/hierarchy3"/>
    <dgm:cxn modelId="{517D46FB-B099-8047-ACEF-C2F6A9D78B99}" type="presParOf" srcId="{EFFA053A-81E8-404D-A81E-A6AEF21A9568}" destId="{2C8563B7-8D67-394B-B31A-2D1FD734C4F0}" srcOrd="0" destOrd="0" presId="urn:microsoft.com/office/officeart/2005/8/layout/hierarchy3"/>
    <dgm:cxn modelId="{F2FB2FB1-5345-8045-A878-9ACA9D7C26DB}" type="presParOf" srcId="{EFFA053A-81E8-404D-A81E-A6AEF21A9568}" destId="{27F98B77-EC36-D74D-B126-90BFB47D5B0D}" srcOrd="1" destOrd="0" presId="urn:microsoft.com/office/officeart/2005/8/layout/hierarchy3"/>
    <dgm:cxn modelId="{8B05447A-31D7-AE4B-B02D-FAE85D7C1863}" type="presParOf" srcId="{AF969B79-64B4-2746-8D0C-66F29D1A1A71}" destId="{8608CCB2-94F2-7E4C-AB44-EAC969311A8C}" srcOrd="1" destOrd="0" presId="urn:microsoft.com/office/officeart/2005/8/layout/hierarchy3"/>
    <dgm:cxn modelId="{F661C076-F9E3-284C-AFA0-8749146A86F1}" type="presParOf" srcId="{8608CCB2-94F2-7E4C-AB44-EAC969311A8C}" destId="{E9EAFA3C-5842-7E46-AC06-424EB95824A9}" srcOrd="0" destOrd="0" presId="urn:microsoft.com/office/officeart/2005/8/layout/hierarchy3"/>
    <dgm:cxn modelId="{411929D2-EA4E-114F-9879-FCFBF15631FB}" type="presParOf" srcId="{8608CCB2-94F2-7E4C-AB44-EAC969311A8C}" destId="{1B1F44AB-EFA9-F542-8BFB-338F8912061E}" srcOrd="1" destOrd="0" presId="urn:microsoft.com/office/officeart/2005/8/layout/hierarchy3"/>
    <dgm:cxn modelId="{08D1EB5B-54F2-AD4E-820F-328228E28073}" type="presParOf" srcId="{8608CCB2-94F2-7E4C-AB44-EAC969311A8C}" destId="{FE2DE6EB-40E0-4B4C-862C-54B6310D3B37}" srcOrd="2" destOrd="0" presId="urn:microsoft.com/office/officeart/2005/8/layout/hierarchy3"/>
    <dgm:cxn modelId="{2936634E-A3BC-4D48-A9C0-ED98929CDEA5}" type="presParOf" srcId="{8608CCB2-94F2-7E4C-AB44-EAC969311A8C}" destId="{D201BDF7-67AF-3840-888A-CC886E6BC6D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7CEA252-06E8-F84A-B618-A281911F555D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831869E-878E-DC47-9413-EA0036E36ED5}">
      <dgm:prSet phldrT="[Testo]"/>
      <dgm:spPr/>
      <dgm:t>
        <a:bodyPr/>
        <a:lstStyle/>
        <a:p>
          <a:r>
            <a:rPr lang="it-IT" dirty="0" smtClean="0"/>
            <a:t>Legge militare israeliane</a:t>
          </a:r>
          <a:endParaRPr lang="it-IT" dirty="0"/>
        </a:p>
      </dgm:t>
    </dgm:pt>
    <dgm:pt modelId="{14A1BC67-0EE8-DF4D-8F89-C5803670987A}" type="parTrans" cxnId="{173A3720-1CF1-E443-B2C7-207C936FDFFE}">
      <dgm:prSet/>
      <dgm:spPr/>
      <dgm:t>
        <a:bodyPr/>
        <a:lstStyle/>
        <a:p>
          <a:endParaRPr lang="it-IT"/>
        </a:p>
      </dgm:t>
    </dgm:pt>
    <dgm:pt modelId="{2E6BA9A9-D25F-3D45-8599-B259C4721466}" type="sibTrans" cxnId="{173A3720-1CF1-E443-B2C7-207C936FDFFE}">
      <dgm:prSet/>
      <dgm:spPr/>
      <dgm:t>
        <a:bodyPr/>
        <a:lstStyle/>
        <a:p>
          <a:endParaRPr lang="it-IT"/>
        </a:p>
      </dgm:t>
    </dgm:pt>
    <dgm:pt modelId="{B23247F3-0CE7-AC4D-8F7F-823D136FA570}">
      <dgm:prSet phldrT="[Testo]"/>
      <dgm:spPr/>
      <dgm:t>
        <a:bodyPr/>
        <a:lstStyle/>
        <a:p>
          <a:r>
            <a:rPr lang="it-IT" dirty="0" smtClean="0"/>
            <a:t>Sicurezza</a:t>
          </a:r>
          <a:endParaRPr lang="it-IT" dirty="0"/>
        </a:p>
      </dgm:t>
    </dgm:pt>
    <dgm:pt modelId="{C42DFAAE-4CE5-3148-BDBB-0319185B5B49}" type="parTrans" cxnId="{D899B4BC-3116-3C44-849F-7D5C4EEE1E84}">
      <dgm:prSet/>
      <dgm:spPr/>
      <dgm:t>
        <a:bodyPr/>
        <a:lstStyle/>
        <a:p>
          <a:endParaRPr lang="it-IT"/>
        </a:p>
      </dgm:t>
    </dgm:pt>
    <dgm:pt modelId="{3D4FE67E-9F62-5E46-B57F-D9023D9A05EC}" type="sibTrans" cxnId="{D899B4BC-3116-3C44-849F-7D5C4EEE1E84}">
      <dgm:prSet/>
      <dgm:spPr/>
      <dgm:t>
        <a:bodyPr/>
        <a:lstStyle/>
        <a:p>
          <a:endParaRPr lang="it-IT"/>
        </a:p>
      </dgm:t>
    </dgm:pt>
    <dgm:pt modelId="{8619B43E-CD0D-D54C-8C1B-2480B7987571}">
      <dgm:prSet phldrT="[Testo]"/>
      <dgm:spPr/>
      <dgm:t>
        <a:bodyPr/>
        <a:lstStyle/>
        <a:p>
          <a:r>
            <a:rPr lang="it-IT" dirty="0" smtClean="0"/>
            <a:t>Ordine pubblico</a:t>
          </a:r>
          <a:endParaRPr lang="it-IT" dirty="0"/>
        </a:p>
      </dgm:t>
    </dgm:pt>
    <dgm:pt modelId="{0969B07F-7EDF-B347-B86F-314A95424582}" type="parTrans" cxnId="{C759D3B4-29AA-6742-BFAC-16B0B57F3FA9}">
      <dgm:prSet/>
      <dgm:spPr/>
      <dgm:t>
        <a:bodyPr/>
        <a:lstStyle/>
        <a:p>
          <a:endParaRPr lang="it-IT"/>
        </a:p>
      </dgm:t>
    </dgm:pt>
    <dgm:pt modelId="{C103FEA1-3F2E-E140-ACFB-514A0E92A1BB}" type="sibTrans" cxnId="{C759D3B4-29AA-6742-BFAC-16B0B57F3FA9}">
      <dgm:prSet/>
      <dgm:spPr/>
      <dgm:t>
        <a:bodyPr/>
        <a:lstStyle/>
        <a:p>
          <a:endParaRPr lang="it-IT"/>
        </a:p>
      </dgm:t>
    </dgm:pt>
    <dgm:pt modelId="{61329331-454C-9041-AFC3-04FA985CEB3D}">
      <dgm:prSet phldrT="[Testo]"/>
      <dgm:spPr/>
      <dgm:t>
        <a:bodyPr/>
        <a:lstStyle/>
        <a:p>
          <a:r>
            <a:rPr lang="it-IT" dirty="0" smtClean="0"/>
            <a:t>Legge civile israeliana</a:t>
          </a:r>
          <a:endParaRPr lang="it-IT" dirty="0"/>
        </a:p>
      </dgm:t>
    </dgm:pt>
    <dgm:pt modelId="{DA14EA20-0B00-3F4F-B4AD-F41CFE283FD3}" type="parTrans" cxnId="{F927B3D0-A8A5-C04C-B178-EB3AD00927B6}">
      <dgm:prSet/>
      <dgm:spPr/>
      <dgm:t>
        <a:bodyPr/>
        <a:lstStyle/>
        <a:p>
          <a:endParaRPr lang="it-IT"/>
        </a:p>
      </dgm:t>
    </dgm:pt>
    <dgm:pt modelId="{6DE5DE68-8970-EC40-8F69-79BBE1725396}" type="sibTrans" cxnId="{F927B3D0-A8A5-C04C-B178-EB3AD00927B6}">
      <dgm:prSet/>
      <dgm:spPr/>
      <dgm:t>
        <a:bodyPr/>
        <a:lstStyle/>
        <a:p>
          <a:endParaRPr lang="it-IT"/>
        </a:p>
      </dgm:t>
    </dgm:pt>
    <dgm:pt modelId="{F686498B-D88C-B74F-95A5-DCD1CF2B3D12}">
      <dgm:prSet phldrT="[Testo]"/>
      <dgm:spPr/>
      <dgm:t>
        <a:bodyPr/>
        <a:lstStyle/>
        <a:p>
          <a:r>
            <a:rPr lang="it-IT" dirty="0" smtClean="0"/>
            <a:t>Costruzioni,</a:t>
          </a:r>
          <a:endParaRPr lang="it-IT" dirty="0"/>
        </a:p>
      </dgm:t>
    </dgm:pt>
    <dgm:pt modelId="{73A78D03-F840-BB46-AD44-26FCA3D76ED0}" type="parTrans" cxnId="{43A07E0E-4B1F-FD47-9B3A-899258AC0BB6}">
      <dgm:prSet/>
      <dgm:spPr/>
      <dgm:t>
        <a:bodyPr/>
        <a:lstStyle/>
        <a:p>
          <a:endParaRPr lang="it-IT"/>
        </a:p>
      </dgm:t>
    </dgm:pt>
    <dgm:pt modelId="{49CCB7ED-EF60-9E40-8DD5-05BD154D9416}" type="sibTrans" cxnId="{43A07E0E-4B1F-FD47-9B3A-899258AC0BB6}">
      <dgm:prSet/>
      <dgm:spPr/>
      <dgm:t>
        <a:bodyPr/>
        <a:lstStyle/>
        <a:p>
          <a:endParaRPr lang="it-IT"/>
        </a:p>
      </dgm:t>
    </dgm:pt>
    <dgm:pt modelId="{AE75851D-2264-DC46-AFB5-7282DA23413C}">
      <dgm:prSet phldrT="[Testo]"/>
      <dgm:spPr/>
      <dgm:t>
        <a:bodyPr/>
        <a:lstStyle/>
        <a:p>
          <a:r>
            <a:rPr lang="it-IT" dirty="0" smtClean="0"/>
            <a:t>Permessi di lavoro in Israele</a:t>
          </a:r>
          <a:endParaRPr lang="it-IT" dirty="0"/>
        </a:p>
      </dgm:t>
    </dgm:pt>
    <dgm:pt modelId="{03C1174A-9F3A-DE4E-B250-D20BAE87BDF7}" type="parTrans" cxnId="{FC608258-9FC8-1543-ACDB-9101EA8BDFC2}">
      <dgm:prSet/>
      <dgm:spPr/>
      <dgm:t>
        <a:bodyPr/>
        <a:lstStyle/>
        <a:p>
          <a:endParaRPr lang="it-IT"/>
        </a:p>
      </dgm:t>
    </dgm:pt>
    <dgm:pt modelId="{5A5FA37D-A10F-1643-8218-94A0AE986DF8}" type="sibTrans" cxnId="{FC608258-9FC8-1543-ACDB-9101EA8BDFC2}">
      <dgm:prSet/>
      <dgm:spPr/>
      <dgm:t>
        <a:bodyPr/>
        <a:lstStyle/>
        <a:p>
          <a:endParaRPr lang="it-IT"/>
        </a:p>
      </dgm:t>
    </dgm:pt>
    <dgm:pt modelId="{5D47259D-8107-4E49-BBB9-5D61044BCD59}">
      <dgm:prSet phldrT="[Testo]"/>
      <dgm:spPr/>
      <dgm:t>
        <a:bodyPr/>
        <a:lstStyle/>
        <a:p>
          <a:r>
            <a:rPr lang="it-IT" dirty="0" smtClean="0"/>
            <a:t>Legge palestinese</a:t>
          </a:r>
          <a:endParaRPr lang="it-IT" dirty="0"/>
        </a:p>
      </dgm:t>
    </dgm:pt>
    <dgm:pt modelId="{607C31E7-8940-0F40-B162-A4777EC17075}" type="parTrans" cxnId="{7504DD7A-1821-0F4A-A92E-4F9CB02D39C4}">
      <dgm:prSet/>
      <dgm:spPr/>
      <dgm:t>
        <a:bodyPr/>
        <a:lstStyle/>
        <a:p>
          <a:endParaRPr lang="it-IT"/>
        </a:p>
      </dgm:t>
    </dgm:pt>
    <dgm:pt modelId="{45727A60-643E-1246-9F19-95E0536FACB0}" type="sibTrans" cxnId="{7504DD7A-1821-0F4A-A92E-4F9CB02D39C4}">
      <dgm:prSet/>
      <dgm:spPr/>
      <dgm:t>
        <a:bodyPr/>
        <a:lstStyle/>
        <a:p>
          <a:endParaRPr lang="it-IT"/>
        </a:p>
      </dgm:t>
    </dgm:pt>
    <dgm:pt modelId="{F568B2FA-DA4B-624F-8FF1-3E9CA3C53F11}">
      <dgm:prSet phldrT="[Testo]"/>
      <dgm:spPr/>
      <dgm:t>
        <a:bodyPr/>
        <a:lstStyle/>
        <a:p>
          <a:r>
            <a:rPr lang="it-IT" dirty="0" smtClean="0"/>
            <a:t>Attività economiche</a:t>
          </a:r>
          <a:endParaRPr lang="it-IT" dirty="0"/>
        </a:p>
      </dgm:t>
    </dgm:pt>
    <dgm:pt modelId="{B0D80153-0F91-E34A-865E-C0EF2DED3198}" type="parTrans" cxnId="{C36F7CD5-3B5C-2849-AEB9-AAEFAF5014E4}">
      <dgm:prSet/>
      <dgm:spPr/>
      <dgm:t>
        <a:bodyPr/>
        <a:lstStyle/>
        <a:p>
          <a:endParaRPr lang="it-IT"/>
        </a:p>
      </dgm:t>
    </dgm:pt>
    <dgm:pt modelId="{2732C27C-EB2F-6446-8A2C-70FFDEC25B72}" type="sibTrans" cxnId="{C36F7CD5-3B5C-2849-AEB9-AAEFAF5014E4}">
      <dgm:prSet/>
      <dgm:spPr/>
      <dgm:t>
        <a:bodyPr/>
        <a:lstStyle/>
        <a:p>
          <a:endParaRPr lang="it-IT"/>
        </a:p>
      </dgm:t>
    </dgm:pt>
    <dgm:pt modelId="{3608D215-646C-C74D-A7B7-03CDAD82ACE3}">
      <dgm:prSet phldrT="[Testo]"/>
      <dgm:spPr/>
      <dgm:t>
        <a:bodyPr/>
        <a:lstStyle/>
        <a:p>
          <a:r>
            <a:rPr lang="it-IT" dirty="0" smtClean="0"/>
            <a:t>Status personale</a:t>
          </a:r>
          <a:endParaRPr lang="it-IT" dirty="0"/>
        </a:p>
      </dgm:t>
    </dgm:pt>
    <dgm:pt modelId="{35F79AFE-DBB8-4C4A-B221-9FF80317BCC7}" type="parTrans" cxnId="{7598613C-A8AB-3B40-A162-18D5D504F257}">
      <dgm:prSet/>
      <dgm:spPr/>
      <dgm:t>
        <a:bodyPr/>
        <a:lstStyle/>
        <a:p>
          <a:endParaRPr lang="it-IT"/>
        </a:p>
      </dgm:t>
    </dgm:pt>
    <dgm:pt modelId="{7F477B33-2156-4745-8AC7-D53D7B3879FD}" type="sibTrans" cxnId="{7598613C-A8AB-3B40-A162-18D5D504F257}">
      <dgm:prSet/>
      <dgm:spPr/>
      <dgm:t>
        <a:bodyPr/>
        <a:lstStyle/>
        <a:p>
          <a:endParaRPr lang="it-IT"/>
        </a:p>
      </dgm:t>
    </dgm:pt>
    <dgm:pt modelId="{7A41522F-28BA-264B-9E90-ED2667D76E9B}" type="pres">
      <dgm:prSet presAssocID="{07CEA252-06E8-F84A-B618-A281911F555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BDEBFBD1-F382-0241-BCAD-0C2E859CBF08}" type="pres">
      <dgm:prSet presAssocID="{9831869E-878E-DC47-9413-EA0036E36ED5}" presName="linNode" presStyleCnt="0"/>
      <dgm:spPr/>
    </dgm:pt>
    <dgm:pt modelId="{961E0793-E6A0-9B49-BCC7-26E82EF4F663}" type="pres">
      <dgm:prSet presAssocID="{9831869E-878E-DC47-9413-EA0036E36ED5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6FD672-0B47-1F4E-9DE1-237CDCFBA0E2}" type="pres">
      <dgm:prSet presAssocID="{9831869E-878E-DC47-9413-EA0036E36ED5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2F46CB-AD79-034B-9A91-18253EEACC39}" type="pres">
      <dgm:prSet presAssocID="{2E6BA9A9-D25F-3D45-8599-B259C4721466}" presName="spacing" presStyleCnt="0"/>
      <dgm:spPr/>
    </dgm:pt>
    <dgm:pt modelId="{002791D9-2653-3841-948E-8A6660966CC8}" type="pres">
      <dgm:prSet presAssocID="{61329331-454C-9041-AFC3-04FA985CEB3D}" presName="linNode" presStyleCnt="0"/>
      <dgm:spPr/>
    </dgm:pt>
    <dgm:pt modelId="{E1FCB9FE-1764-4345-AC2D-550BCF94D332}" type="pres">
      <dgm:prSet presAssocID="{61329331-454C-9041-AFC3-04FA985CEB3D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B23577-E53C-694E-BA48-C1C153AC0B85}" type="pres">
      <dgm:prSet presAssocID="{61329331-454C-9041-AFC3-04FA985CEB3D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8F50A0F-14CE-6D46-9918-8A41D63F54BA}" type="pres">
      <dgm:prSet presAssocID="{6DE5DE68-8970-EC40-8F69-79BBE1725396}" presName="spacing" presStyleCnt="0"/>
      <dgm:spPr/>
    </dgm:pt>
    <dgm:pt modelId="{E7DF86FD-E028-B448-9CB0-17D73ACEBA8A}" type="pres">
      <dgm:prSet presAssocID="{5D47259D-8107-4E49-BBB9-5D61044BCD59}" presName="linNode" presStyleCnt="0"/>
      <dgm:spPr/>
    </dgm:pt>
    <dgm:pt modelId="{1DD221D9-8267-9746-916B-8D65690C031F}" type="pres">
      <dgm:prSet presAssocID="{5D47259D-8107-4E49-BBB9-5D61044BCD59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E73D4C-E11C-2049-B605-5E3F650B8BC5}" type="pres">
      <dgm:prSet presAssocID="{5D47259D-8107-4E49-BBB9-5D61044BCD59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6D0A690-1DE9-C742-9500-4F53E437E207}" type="presOf" srcId="{AE75851D-2264-DC46-AFB5-7282DA23413C}" destId="{F9B23577-E53C-694E-BA48-C1C153AC0B85}" srcOrd="0" destOrd="1" presId="urn:microsoft.com/office/officeart/2005/8/layout/vList6"/>
    <dgm:cxn modelId="{FC608258-9FC8-1543-ACDB-9101EA8BDFC2}" srcId="{61329331-454C-9041-AFC3-04FA985CEB3D}" destId="{AE75851D-2264-DC46-AFB5-7282DA23413C}" srcOrd="1" destOrd="0" parTransId="{03C1174A-9F3A-DE4E-B250-D20BAE87BDF7}" sibTransId="{5A5FA37D-A10F-1643-8218-94A0AE986DF8}"/>
    <dgm:cxn modelId="{D899B4BC-3116-3C44-849F-7D5C4EEE1E84}" srcId="{9831869E-878E-DC47-9413-EA0036E36ED5}" destId="{B23247F3-0CE7-AC4D-8F7F-823D136FA570}" srcOrd="0" destOrd="0" parTransId="{C42DFAAE-4CE5-3148-BDBB-0319185B5B49}" sibTransId="{3D4FE67E-9F62-5E46-B57F-D9023D9A05EC}"/>
    <dgm:cxn modelId="{109AAB1F-4FD9-3049-ACA8-915D467FB79E}" type="presOf" srcId="{61329331-454C-9041-AFC3-04FA985CEB3D}" destId="{E1FCB9FE-1764-4345-AC2D-550BCF94D332}" srcOrd="0" destOrd="0" presId="urn:microsoft.com/office/officeart/2005/8/layout/vList6"/>
    <dgm:cxn modelId="{7504DD7A-1821-0F4A-A92E-4F9CB02D39C4}" srcId="{07CEA252-06E8-F84A-B618-A281911F555D}" destId="{5D47259D-8107-4E49-BBB9-5D61044BCD59}" srcOrd="2" destOrd="0" parTransId="{607C31E7-8940-0F40-B162-A4777EC17075}" sibTransId="{45727A60-643E-1246-9F19-95E0536FACB0}"/>
    <dgm:cxn modelId="{2D4EAC65-2E2D-0F41-8EEE-CA8169585677}" type="presOf" srcId="{3608D215-646C-C74D-A7B7-03CDAD82ACE3}" destId="{5DE73D4C-E11C-2049-B605-5E3F650B8BC5}" srcOrd="0" destOrd="1" presId="urn:microsoft.com/office/officeart/2005/8/layout/vList6"/>
    <dgm:cxn modelId="{C36F7CD5-3B5C-2849-AEB9-AAEFAF5014E4}" srcId="{5D47259D-8107-4E49-BBB9-5D61044BCD59}" destId="{F568B2FA-DA4B-624F-8FF1-3E9CA3C53F11}" srcOrd="0" destOrd="0" parTransId="{B0D80153-0F91-E34A-865E-C0EF2DED3198}" sibTransId="{2732C27C-EB2F-6446-8A2C-70FFDEC25B72}"/>
    <dgm:cxn modelId="{7598613C-A8AB-3B40-A162-18D5D504F257}" srcId="{5D47259D-8107-4E49-BBB9-5D61044BCD59}" destId="{3608D215-646C-C74D-A7B7-03CDAD82ACE3}" srcOrd="1" destOrd="0" parTransId="{35F79AFE-DBB8-4C4A-B221-9FF80317BCC7}" sibTransId="{7F477B33-2156-4745-8AC7-D53D7B3879FD}"/>
    <dgm:cxn modelId="{EC8D2AD8-94A0-2A43-A578-0CA9A25E2AB0}" type="presOf" srcId="{8619B43E-CD0D-D54C-8C1B-2480B7987571}" destId="{646FD672-0B47-1F4E-9DE1-237CDCFBA0E2}" srcOrd="0" destOrd="1" presId="urn:microsoft.com/office/officeart/2005/8/layout/vList6"/>
    <dgm:cxn modelId="{173A3720-1CF1-E443-B2C7-207C936FDFFE}" srcId="{07CEA252-06E8-F84A-B618-A281911F555D}" destId="{9831869E-878E-DC47-9413-EA0036E36ED5}" srcOrd="0" destOrd="0" parTransId="{14A1BC67-0EE8-DF4D-8F89-C5803670987A}" sibTransId="{2E6BA9A9-D25F-3D45-8599-B259C4721466}"/>
    <dgm:cxn modelId="{69AB77C6-E924-3A4B-9A5E-F92D0044F20C}" type="presOf" srcId="{9831869E-878E-DC47-9413-EA0036E36ED5}" destId="{961E0793-E6A0-9B49-BCC7-26E82EF4F663}" srcOrd="0" destOrd="0" presId="urn:microsoft.com/office/officeart/2005/8/layout/vList6"/>
    <dgm:cxn modelId="{F98A9856-715B-394B-89C0-6CCAED21888C}" type="presOf" srcId="{F686498B-D88C-B74F-95A5-DCD1CF2B3D12}" destId="{F9B23577-E53C-694E-BA48-C1C153AC0B85}" srcOrd="0" destOrd="0" presId="urn:microsoft.com/office/officeart/2005/8/layout/vList6"/>
    <dgm:cxn modelId="{C759D3B4-29AA-6742-BFAC-16B0B57F3FA9}" srcId="{9831869E-878E-DC47-9413-EA0036E36ED5}" destId="{8619B43E-CD0D-D54C-8C1B-2480B7987571}" srcOrd="1" destOrd="0" parTransId="{0969B07F-7EDF-B347-B86F-314A95424582}" sibTransId="{C103FEA1-3F2E-E140-ACFB-514A0E92A1BB}"/>
    <dgm:cxn modelId="{E5E79345-A4B9-D34D-BB69-7FFA13E302A0}" type="presOf" srcId="{F568B2FA-DA4B-624F-8FF1-3E9CA3C53F11}" destId="{5DE73D4C-E11C-2049-B605-5E3F650B8BC5}" srcOrd="0" destOrd="0" presId="urn:microsoft.com/office/officeart/2005/8/layout/vList6"/>
    <dgm:cxn modelId="{F927B3D0-A8A5-C04C-B178-EB3AD00927B6}" srcId="{07CEA252-06E8-F84A-B618-A281911F555D}" destId="{61329331-454C-9041-AFC3-04FA985CEB3D}" srcOrd="1" destOrd="0" parTransId="{DA14EA20-0B00-3F4F-B4AD-F41CFE283FD3}" sibTransId="{6DE5DE68-8970-EC40-8F69-79BBE1725396}"/>
    <dgm:cxn modelId="{478E7FF6-8C51-0A47-9587-ECC4566C9BFB}" type="presOf" srcId="{B23247F3-0CE7-AC4D-8F7F-823D136FA570}" destId="{646FD672-0B47-1F4E-9DE1-237CDCFBA0E2}" srcOrd="0" destOrd="0" presId="urn:microsoft.com/office/officeart/2005/8/layout/vList6"/>
    <dgm:cxn modelId="{F01125F2-3037-AA4F-8279-9D7621BC2D7E}" type="presOf" srcId="{5D47259D-8107-4E49-BBB9-5D61044BCD59}" destId="{1DD221D9-8267-9746-916B-8D65690C031F}" srcOrd="0" destOrd="0" presId="urn:microsoft.com/office/officeart/2005/8/layout/vList6"/>
    <dgm:cxn modelId="{43A07E0E-4B1F-FD47-9B3A-899258AC0BB6}" srcId="{61329331-454C-9041-AFC3-04FA985CEB3D}" destId="{F686498B-D88C-B74F-95A5-DCD1CF2B3D12}" srcOrd="0" destOrd="0" parTransId="{73A78D03-F840-BB46-AD44-26FCA3D76ED0}" sibTransId="{49CCB7ED-EF60-9E40-8DD5-05BD154D9416}"/>
    <dgm:cxn modelId="{FFB03CCD-B70F-A845-8464-91EFF4DCBDDE}" type="presOf" srcId="{07CEA252-06E8-F84A-B618-A281911F555D}" destId="{7A41522F-28BA-264B-9E90-ED2667D76E9B}" srcOrd="0" destOrd="0" presId="urn:microsoft.com/office/officeart/2005/8/layout/vList6"/>
    <dgm:cxn modelId="{15D8269E-8FD0-1441-AE8F-69F5BCBAE743}" type="presParOf" srcId="{7A41522F-28BA-264B-9E90-ED2667D76E9B}" destId="{BDEBFBD1-F382-0241-BCAD-0C2E859CBF08}" srcOrd="0" destOrd="0" presId="urn:microsoft.com/office/officeart/2005/8/layout/vList6"/>
    <dgm:cxn modelId="{409AE21F-14F1-4D4F-BC3F-912D84C101EF}" type="presParOf" srcId="{BDEBFBD1-F382-0241-BCAD-0C2E859CBF08}" destId="{961E0793-E6A0-9B49-BCC7-26E82EF4F663}" srcOrd="0" destOrd="0" presId="urn:microsoft.com/office/officeart/2005/8/layout/vList6"/>
    <dgm:cxn modelId="{8A911E7E-0877-444E-8235-C44C0E77A4AC}" type="presParOf" srcId="{BDEBFBD1-F382-0241-BCAD-0C2E859CBF08}" destId="{646FD672-0B47-1F4E-9DE1-237CDCFBA0E2}" srcOrd="1" destOrd="0" presId="urn:microsoft.com/office/officeart/2005/8/layout/vList6"/>
    <dgm:cxn modelId="{EC996AEF-1E66-BF47-953C-CFDF0A6B90F7}" type="presParOf" srcId="{7A41522F-28BA-264B-9E90-ED2667D76E9B}" destId="{1C2F46CB-AD79-034B-9A91-18253EEACC39}" srcOrd="1" destOrd="0" presId="urn:microsoft.com/office/officeart/2005/8/layout/vList6"/>
    <dgm:cxn modelId="{11E03ED0-6A8D-634E-8ADB-00DC677F3694}" type="presParOf" srcId="{7A41522F-28BA-264B-9E90-ED2667D76E9B}" destId="{002791D9-2653-3841-948E-8A6660966CC8}" srcOrd="2" destOrd="0" presId="urn:microsoft.com/office/officeart/2005/8/layout/vList6"/>
    <dgm:cxn modelId="{31AD1C72-1077-E84A-97A0-94417A527773}" type="presParOf" srcId="{002791D9-2653-3841-948E-8A6660966CC8}" destId="{E1FCB9FE-1764-4345-AC2D-550BCF94D332}" srcOrd="0" destOrd="0" presId="urn:microsoft.com/office/officeart/2005/8/layout/vList6"/>
    <dgm:cxn modelId="{D88E6BFD-9D27-9A4A-8713-9ABA2623BB37}" type="presParOf" srcId="{002791D9-2653-3841-948E-8A6660966CC8}" destId="{F9B23577-E53C-694E-BA48-C1C153AC0B85}" srcOrd="1" destOrd="0" presId="urn:microsoft.com/office/officeart/2005/8/layout/vList6"/>
    <dgm:cxn modelId="{4F849610-EA7D-4C46-9F6B-6537EF29DC1D}" type="presParOf" srcId="{7A41522F-28BA-264B-9E90-ED2667D76E9B}" destId="{A8F50A0F-14CE-6D46-9918-8A41D63F54BA}" srcOrd="3" destOrd="0" presId="urn:microsoft.com/office/officeart/2005/8/layout/vList6"/>
    <dgm:cxn modelId="{CF9C9E88-3544-7043-9F9D-E5C770625D55}" type="presParOf" srcId="{7A41522F-28BA-264B-9E90-ED2667D76E9B}" destId="{E7DF86FD-E028-B448-9CB0-17D73ACEBA8A}" srcOrd="4" destOrd="0" presId="urn:microsoft.com/office/officeart/2005/8/layout/vList6"/>
    <dgm:cxn modelId="{C11869C5-9C3E-F04A-8FCF-0B655FBC80A7}" type="presParOf" srcId="{E7DF86FD-E028-B448-9CB0-17D73ACEBA8A}" destId="{1DD221D9-8267-9746-916B-8D65690C031F}" srcOrd="0" destOrd="0" presId="urn:microsoft.com/office/officeart/2005/8/layout/vList6"/>
    <dgm:cxn modelId="{3032E8FA-A67F-7D41-A363-52777F4F1D91}" type="presParOf" srcId="{E7DF86FD-E028-B448-9CB0-17D73ACEBA8A}" destId="{5DE73D4C-E11C-2049-B605-5E3F650B8BC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9B873E4-DCAA-A14E-A374-D06CB9BD44C5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912362-52CC-CD4B-AF35-A678A40F2975}">
      <dgm:prSet phldrT="[Testo]"/>
      <dgm:spPr/>
      <dgm:t>
        <a:bodyPr/>
        <a:lstStyle/>
        <a:p>
          <a:r>
            <a:rPr lang="it-IT" dirty="0" smtClean="0"/>
            <a:t>Islam religione di stato</a:t>
          </a:r>
          <a:endParaRPr lang="it-IT" dirty="0"/>
        </a:p>
      </dgm:t>
    </dgm:pt>
    <dgm:pt modelId="{F69D7F6F-57A4-E448-98D0-543F56890AB3}" type="parTrans" cxnId="{2A56D2CC-5666-5249-A5B9-F65AE39C2495}">
      <dgm:prSet/>
      <dgm:spPr/>
      <dgm:t>
        <a:bodyPr/>
        <a:lstStyle/>
        <a:p>
          <a:endParaRPr lang="it-IT"/>
        </a:p>
      </dgm:t>
    </dgm:pt>
    <dgm:pt modelId="{F405DA62-8472-2E49-8556-83A9465A4B44}" type="sibTrans" cxnId="{2A56D2CC-5666-5249-A5B9-F65AE39C2495}">
      <dgm:prSet/>
      <dgm:spPr/>
      <dgm:t>
        <a:bodyPr/>
        <a:lstStyle/>
        <a:p>
          <a:endParaRPr lang="it-IT"/>
        </a:p>
      </dgm:t>
    </dgm:pt>
    <dgm:pt modelId="{56A59E04-C183-2E4B-8C7C-7488377DEEF6}">
      <dgm:prSet phldrT="[Testo]"/>
      <dgm:spPr/>
      <dgm:t>
        <a:bodyPr/>
        <a:lstStyle/>
        <a:p>
          <a:r>
            <a:rPr lang="it-IT" dirty="0" smtClean="0"/>
            <a:t>Minoranze</a:t>
          </a:r>
          <a:endParaRPr lang="it-IT" dirty="0"/>
        </a:p>
      </dgm:t>
    </dgm:pt>
    <dgm:pt modelId="{59CFA4CA-7E84-1440-B42A-928A99FE7EEA}" type="parTrans" cxnId="{DA6D53AD-D30C-9D44-8B37-48E120E23A28}">
      <dgm:prSet/>
      <dgm:spPr/>
      <dgm:t>
        <a:bodyPr/>
        <a:lstStyle/>
        <a:p>
          <a:endParaRPr lang="it-IT"/>
        </a:p>
      </dgm:t>
    </dgm:pt>
    <dgm:pt modelId="{63F335A6-4F4F-1F4C-A0E1-5308C0B426D4}" type="sibTrans" cxnId="{DA6D53AD-D30C-9D44-8B37-48E120E23A28}">
      <dgm:prSet/>
      <dgm:spPr/>
      <dgm:t>
        <a:bodyPr/>
        <a:lstStyle/>
        <a:p>
          <a:endParaRPr lang="it-IT"/>
        </a:p>
      </dgm:t>
    </dgm:pt>
    <dgm:pt modelId="{FFD614AB-458B-214F-872F-316B15C9C8D7}">
      <dgm:prSet phldrT="[Testo]"/>
      <dgm:spPr/>
      <dgm:t>
        <a:bodyPr/>
        <a:lstStyle/>
        <a:p>
          <a:r>
            <a:rPr lang="it-IT" dirty="0" smtClean="0"/>
            <a:t>Donne, LGBT</a:t>
          </a:r>
          <a:endParaRPr lang="it-IT" dirty="0"/>
        </a:p>
      </dgm:t>
    </dgm:pt>
    <dgm:pt modelId="{B946DBBB-4B8A-A444-9663-2A19A6621FBD}" type="parTrans" cxnId="{D7F3E235-612C-4044-99CE-C3AE69875DE8}">
      <dgm:prSet/>
      <dgm:spPr/>
      <dgm:t>
        <a:bodyPr/>
        <a:lstStyle/>
        <a:p>
          <a:endParaRPr lang="it-IT"/>
        </a:p>
      </dgm:t>
    </dgm:pt>
    <dgm:pt modelId="{AE00676C-56A3-DA47-96DA-BF1512EE1F85}" type="sibTrans" cxnId="{D7F3E235-612C-4044-99CE-C3AE69875DE8}">
      <dgm:prSet/>
      <dgm:spPr/>
      <dgm:t>
        <a:bodyPr/>
        <a:lstStyle/>
        <a:p>
          <a:endParaRPr lang="it-IT"/>
        </a:p>
      </dgm:t>
    </dgm:pt>
    <dgm:pt modelId="{B915AB97-CB77-674F-AD7F-4E53743C117B}">
      <dgm:prSet phldrT="[Testo]"/>
      <dgm:spPr/>
      <dgm:t>
        <a:bodyPr/>
        <a:lstStyle/>
        <a:p>
          <a:r>
            <a:rPr lang="it-IT" dirty="0" smtClean="0"/>
            <a:t>Cristiani</a:t>
          </a:r>
          <a:endParaRPr lang="it-IT" dirty="0"/>
        </a:p>
      </dgm:t>
    </dgm:pt>
    <dgm:pt modelId="{0AE36629-36CE-AA48-B565-BDB1BC8EF7F4}" type="parTrans" cxnId="{825F194E-7F94-894B-BF70-3B1F234F3C46}">
      <dgm:prSet/>
      <dgm:spPr/>
      <dgm:t>
        <a:bodyPr/>
        <a:lstStyle/>
        <a:p>
          <a:endParaRPr lang="it-IT"/>
        </a:p>
      </dgm:t>
    </dgm:pt>
    <dgm:pt modelId="{21B97DEE-E335-E544-8761-08F51BF74C35}" type="sibTrans" cxnId="{825F194E-7F94-894B-BF70-3B1F234F3C46}">
      <dgm:prSet/>
      <dgm:spPr/>
      <dgm:t>
        <a:bodyPr/>
        <a:lstStyle/>
        <a:p>
          <a:endParaRPr lang="it-IT"/>
        </a:p>
      </dgm:t>
    </dgm:pt>
    <dgm:pt modelId="{826ED321-3D22-E142-81DC-906B704F1DD9}">
      <dgm:prSet phldrT="[Testo]"/>
      <dgm:spPr/>
      <dgm:t>
        <a:bodyPr/>
        <a:lstStyle/>
        <a:p>
          <a:r>
            <a:rPr lang="it-IT" dirty="0" smtClean="0"/>
            <a:t>Media</a:t>
          </a:r>
          <a:endParaRPr lang="it-IT" dirty="0"/>
        </a:p>
      </dgm:t>
    </dgm:pt>
    <dgm:pt modelId="{D745B4F3-5C93-2742-B9E6-6112D37786E9}" type="parTrans" cxnId="{E643836F-D179-8349-8EAC-4362069B8A69}">
      <dgm:prSet/>
      <dgm:spPr/>
      <dgm:t>
        <a:bodyPr/>
        <a:lstStyle/>
        <a:p>
          <a:endParaRPr lang="it-IT"/>
        </a:p>
      </dgm:t>
    </dgm:pt>
    <dgm:pt modelId="{D1EF415E-01ED-2440-85BE-A4BF0B3F2B77}" type="sibTrans" cxnId="{E643836F-D179-8349-8EAC-4362069B8A69}">
      <dgm:prSet/>
      <dgm:spPr/>
      <dgm:t>
        <a:bodyPr/>
        <a:lstStyle/>
        <a:p>
          <a:endParaRPr lang="it-IT"/>
        </a:p>
      </dgm:t>
    </dgm:pt>
    <dgm:pt modelId="{8DA0EE51-E5A3-3D4B-927A-2A24DF3D224C}">
      <dgm:prSet phldrT="[Testo]"/>
      <dgm:spPr/>
      <dgm:t>
        <a:bodyPr/>
        <a:lstStyle/>
        <a:p>
          <a:r>
            <a:rPr lang="it-IT" dirty="0" smtClean="0"/>
            <a:t>Blogger</a:t>
          </a:r>
          <a:endParaRPr lang="it-IT" dirty="0"/>
        </a:p>
      </dgm:t>
    </dgm:pt>
    <dgm:pt modelId="{D3DC51B5-F7A2-664F-943B-030E5A84238E}" type="parTrans" cxnId="{101E6750-1435-3D49-9B73-BA6D4093FC67}">
      <dgm:prSet/>
      <dgm:spPr/>
      <dgm:t>
        <a:bodyPr/>
        <a:lstStyle/>
        <a:p>
          <a:endParaRPr lang="it-IT"/>
        </a:p>
      </dgm:t>
    </dgm:pt>
    <dgm:pt modelId="{FE5FB9D4-FEC7-8F4C-AC4C-DA399279180D}" type="sibTrans" cxnId="{101E6750-1435-3D49-9B73-BA6D4093FC67}">
      <dgm:prSet/>
      <dgm:spPr/>
      <dgm:t>
        <a:bodyPr/>
        <a:lstStyle/>
        <a:p>
          <a:endParaRPr lang="it-IT"/>
        </a:p>
      </dgm:t>
    </dgm:pt>
    <dgm:pt modelId="{B02B0760-B513-DC46-80A9-D761F2BC3627}" type="pres">
      <dgm:prSet presAssocID="{F9B873E4-DCAA-A14E-A374-D06CB9BD44C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9DC52F8B-87BE-864D-9CD8-5C33257E3D08}" type="pres">
      <dgm:prSet presAssocID="{AD912362-52CC-CD4B-AF35-A678A40F2975}" presName="vertOne" presStyleCnt="0"/>
      <dgm:spPr/>
    </dgm:pt>
    <dgm:pt modelId="{7909D6D5-86FB-554B-8D32-BEC5FF5A04CC}" type="pres">
      <dgm:prSet presAssocID="{AD912362-52CC-CD4B-AF35-A678A40F297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29D33C7-224D-8247-B3B0-48F2ADB1D459}" type="pres">
      <dgm:prSet presAssocID="{AD912362-52CC-CD4B-AF35-A678A40F2975}" presName="parTransOne" presStyleCnt="0"/>
      <dgm:spPr/>
    </dgm:pt>
    <dgm:pt modelId="{730B6288-EC25-9845-AF04-9DD86D5D09A0}" type="pres">
      <dgm:prSet presAssocID="{AD912362-52CC-CD4B-AF35-A678A40F2975}" presName="horzOne" presStyleCnt="0"/>
      <dgm:spPr/>
    </dgm:pt>
    <dgm:pt modelId="{07128011-3102-744C-BE0E-B362EC6DDAE5}" type="pres">
      <dgm:prSet presAssocID="{56A59E04-C183-2E4B-8C7C-7488377DEEF6}" presName="vertTwo" presStyleCnt="0"/>
      <dgm:spPr/>
    </dgm:pt>
    <dgm:pt modelId="{E7C27D45-A9AD-8C41-88ED-7EA4E7B3C5D3}" type="pres">
      <dgm:prSet presAssocID="{56A59E04-C183-2E4B-8C7C-7488377DEEF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5F8FB5E-ABA0-424D-B81C-58734676AB3A}" type="pres">
      <dgm:prSet presAssocID="{56A59E04-C183-2E4B-8C7C-7488377DEEF6}" presName="parTransTwo" presStyleCnt="0"/>
      <dgm:spPr/>
    </dgm:pt>
    <dgm:pt modelId="{46271E97-90E3-A948-B7A3-EF94B9604FFE}" type="pres">
      <dgm:prSet presAssocID="{56A59E04-C183-2E4B-8C7C-7488377DEEF6}" presName="horzTwo" presStyleCnt="0"/>
      <dgm:spPr/>
    </dgm:pt>
    <dgm:pt modelId="{21AAB4BD-4CBA-1745-A7E8-D3CB8CE74489}" type="pres">
      <dgm:prSet presAssocID="{FFD614AB-458B-214F-872F-316B15C9C8D7}" presName="vertThree" presStyleCnt="0"/>
      <dgm:spPr/>
    </dgm:pt>
    <dgm:pt modelId="{50C74C93-4D4B-8C4F-A480-9C29DB16A5A4}" type="pres">
      <dgm:prSet presAssocID="{FFD614AB-458B-214F-872F-316B15C9C8D7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ED47C4A-A474-DC4E-8717-D7BABBB9E3FD}" type="pres">
      <dgm:prSet presAssocID="{FFD614AB-458B-214F-872F-316B15C9C8D7}" presName="horzThree" presStyleCnt="0"/>
      <dgm:spPr/>
    </dgm:pt>
    <dgm:pt modelId="{813B1A86-96F4-8F4B-93BF-A7BED5CCE17F}" type="pres">
      <dgm:prSet presAssocID="{AE00676C-56A3-DA47-96DA-BF1512EE1F85}" presName="sibSpaceThree" presStyleCnt="0"/>
      <dgm:spPr/>
    </dgm:pt>
    <dgm:pt modelId="{6C3F16F7-72D8-1441-A911-BF2FD1DB57CB}" type="pres">
      <dgm:prSet presAssocID="{B915AB97-CB77-674F-AD7F-4E53743C117B}" presName="vertThree" presStyleCnt="0"/>
      <dgm:spPr/>
    </dgm:pt>
    <dgm:pt modelId="{0E4E57B9-00A6-7245-AFCD-2547756ED6BB}" type="pres">
      <dgm:prSet presAssocID="{B915AB97-CB77-674F-AD7F-4E53743C117B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C91A620-6FB1-B04A-9569-57A300B25F3E}" type="pres">
      <dgm:prSet presAssocID="{B915AB97-CB77-674F-AD7F-4E53743C117B}" presName="horzThree" presStyleCnt="0"/>
      <dgm:spPr/>
    </dgm:pt>
    <dgm:pt modelId="{DB4F5E9E-609A-214D-BB03-91F264A34660}" type="pres">
      <dgm:prSet presAssocID="{63F335A6-4F4F-1F4C-A0E1-5308C0B426D4}" presName="sibSpaceTwo" presStyleCnt="0"/>
      <dgm:spPr/>
    </dgm:pt>
    <dgm:pt modelId="{CD862A06-DB6A-4F4A-A667-20A713C47AAB}" type="pres">
      <dgm:prSet presAssocID="{826ED321-3D22-E142-81DC-906B704F1DD9}" presName="vertTwo" presStyleCnt="0"/>
      <dgm:spPr/>
    </dgm:pt>
    <dgm:pt modelId="{2D144746-5DA0-244B-A54E-9E86855A4509}" type="pres">
      <dgm:prSet presAssocID="{826ED321-3D22-E142-81DC-906B704F1DD9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501676E-027F-F042-926D-5AD3933AF7B8}" type="pres">
      <dgm:prSet presAssocID="{826ED321-3D22-E142-81DC-906B704F1DD9}" presName="parTransTwo" presStyleCnt="0"/>
      <dgm:spPr/>
    </dgm:pt>
    <dgm:pt modelId="{076B5A27-8AF0-704D-962B-38913DD081B4}" type="pres">
      <dgm:prSet presAssocID="{826ED321-3D22-E142-81DC-906B704F1DD9}" presName="horzTwo" presStyleCnt="0"/>
      <dgm:spPr/>
    </dgm:pt>
    <dgm:pt modelId="{765708F1-40F4-EC43-9999-FF30947CF11D}" type="pres">
      <dgm:prSet presAssocID="{8DA0EE51-E5A3-3D4B-927A-2A24DF3D224C}" presName="vertThree" presStyleCnt="0"/>
      <dgm:spPr/>
    </dgm:pt>
    <dgm:pt modelId="{118BE25D-FB8D-EE45-B18C-55FF5CE20538}" type="pres">
      <dgm:prSet presAssocID="{8DA0EE51-E5A3-3D4B-927A-2A24DF3D224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32A4FC2-3FFE-524E-957F-488A87EA9BF7}" type="pres">
      <dgm:prSet presAssocID="{8DA0EE51-E5A3-3D4B-927A-2A24DF3D224C}" presName="horzThree" presStyleCnt="0"/>
      <dgm:spPr/>
    </dgm:pt>
  </dgm:ptLst>
  <dgm:cxnLst>
    <dgm:cxn modelId="{2A56D2CC-5666-5249-A5B9-F65AE39C2495}" srcId="{F9B873E4-DCAA-A14E-A374-D06CB9BD44C5}" destId="{AD912362-52CC-CD4B-AF35-A678A40F2975}" srcOrd="0" destOrd="0" parTransId="{F69D7F6F-57A4-E448-98D0-543F56890AB3}" sibTransId="{F405DA62-8472-2E49-8556-83A9465A4B44}"/>
    <dgm:cxn modelId="{7357F887-9243-9342-87DA-1280F759F8D4}" type="presOf" srcId="{56A59E04-C183-2E4B-8C7C-7488377DEEF6}" destId="{E7C27D45-A9AD-8C41-88ED-7EA4E7B3C5D3}" srcOrd="0" destOrd="0" presId="urn:microsoft.com/office/officeart/2005/8/layout/hierarchy4"/>
    <dgm:cxn modelId="{825F194E-7F94-894B-BF70-3B1F234F3C46}" srcId="{56A59E04-C183-2E4B-8C7C-7488377DEEF6}" destId="{B915AB97-CB77-674F-AD7F-4E53743C117B}" srcOrd="1" destOrd="0" parTransId="{0AE36629-36CE-AA48-B565-BDB1BC8EF7F4}" sibTransId="{21B97DEE-E335-E544-8761-08F51BF74C35}"/>
    <dgm:cxn modelId="{D7F3E235-612C-4044-99CE-C3AE69875DE8}" srcId="{56A59E04-C183-2E4B-8C7C-7488377DEEF6}" destId="{FFD614AB-458B-214F-872F-316B15C9C8D7}" srcOrd="0" destOrd="0" parTransId="{B946DBBB-4B8A-A444-9663-2A19A6621FBD}" sibTransId="{AE00676C-56A3-DA47-96DA-BF1512EE1F85}"/>
    <dgm:cxn modelId="{82BEC80D-79D2-2C44-B438-821DDC2A8A29}" type="presOf" srcId="{AD912362-52CC-CD4B-AF35-A678A40F2975}" destId="{7909D6D5-86FB-554B-8D32-BEC5FF5A04CC}" srcOrd="0" destOrd="0" presId="urn:microsoft.com/office/officeart/2005/8/layout/hierarchy4"/>
    <dgm:cxn modelId="{4879AA1A-278A-C84D-AEF7-19043F842C66}" type="presOf" srcId="{826ED321-3D22-E142-81DC-906B704F1DD9}" destId="{2D144746-5DA0-244B-A54E-9E86855A4509}" srcOrd="0" destOrd="0" presId="urn:microsoft.com/office/officeart/2005/8/layout/hierarchy4"/>
    <dgm:cxn modelId="{DA6D53AD-D30C-9D44-8B37-48E120E23A28}" srcId="{AD912362-52CC-CD4B-AF35-A678A40F2975}" destId="{56A59E04-C183-2E4B-8C7C-7488377DEEF6}" srcOrd="0" destOrd="0" parTransId="{59CFA4CA-7E84-1440-B42A-928A99FE7EEA}" sibTransId="{63F335A6-4F4F-1F4C-A0E1-5308C0B426D4}"/>
    <dgm:cxn modelId="{4AD4D8FC-5C2C-044D-AA60-96CCA1EC74CA}" type="presOf" srcId="{8DA0EE51-E5A3-3D4B-927A-2A24DF3D224C}" destId="{118BE25D-FB8D-EE45-B18C-55FF5CE20538}" srcOrd="0" destOrd="0" presId="urn:microsoft.com/office/officeart/2005/8/layout/hierarchy4"/>
    <dgm:cxn modelId="{3BDBDFCE-8877-7F42-A060-6A0D7C2ED0B5}" type="presOf" srcId="{FFD614AB-458B-214F-872F-316B15C9C8D7}" destId="{50C74C93-4D4B-8C4F-A480-9C29DB16A5A4}" srcOrd="0" destOrd="0" presId="urn:microsoft.com/office/officeart/2005/8/layout/hierarchy4"/>
    <dgm:cxn modelId="{101E6750-1435-3D49-9B73-BA6D4093FC67}" srcId="{826ED321-3D22-E142-81DC-906B704F1DD9}" destId="{8DA0EE51-E5A3-3D4B-927A-2A24DF3D224C}" srcOrd="0" destOrd="0" parTransId="{D3DC51B5-F7A2-664F-943B-030E5A84238E}" sibTransId="{FE5FB9D4-FEC7-8F4C-AC4C-DA399279180D}"/>
    <dgm:cxn modelId="{92577A1C-60A5-9249-90DE-F45AEF8ADD70}" type="presOf" srcId="{B915AB97-CB77-674F-AD7F-4E53743C117B}" destId="{0E4E57B9-00A6-7245-AFCD-2547756ED6BB}" srcOrd="0" destOrd="0" presId="urn:microsoft.com/office/officeart/2005/8/layout/hierarchy4"/>
    <dgm:cxn modelId="{5DFEDAA1-3FDF-3B46-9CD6-1E1366360FB2}" type="presOf" srcId="{F9B873E4-DCAA-A14E-A374-D06CB9BD44C5}" destId="{B02B0760-B513-DC46-80A9-D761F2BC3627}" srcOrd="0" destOrd="0" presId="urn:microsoft.com/office/officeart/2005/8/layout/hierarchy4"/>
    <dgm:cxn modelId="{E643836F-D179-8349-8EAC-4362069B8A69}" srcId="{AD912362-52CC-CD4B-AF35-A678A40F2975}" destId="{826ED321-3D22-E142-81DC-906B704F1DD9}" srcOrd="1" destOrd="0" parTransId="{D745B4F3-5C93-2742-B9E6-6112D37786E9}" sibTransId="{D1EF415E-01ED-2440-85BE-A4BF0B3F2B77}"/>
    <dgm:cxn modelId="{79912B51-E606-2940-AFE5-F50667AD9D31}" type="presParOf" srcId="{B02B0760-B513-DC46-80A9-D761F2BC3627}" destId="{9DC52F8B-87BE-864D-9CD8-5C33257E3D08}" srcOrd="0" destOrd="0" presId="urn:microsoft.com/office/officeart/2005/8/layout/hierarchy4"/>
    <dgm:cxn modelId="{52072967-97F2-5146-A3E9-64CE0992F4C6}" type="presParOf" srcId="{9DC52F8B-87BE-864D-9CD8-5C33257E3D08}" destId="{7909D6D5-86FB-554B-8D32-BEC5FF5A04CC}" srcOrd="0" destOrd="0" presId="urn:microsoft.com/office/officeart/2005/8/layout/hierarchy4"/>
    <dgm:cxn modelId="{3A3264E8-D144-B345-AFB3-BC66D7808324}" type="presParOf" srcId="{9DC52F8B-87BE-864D-9CD8-5C33257E3D08}" destId="{229D33C7-224D-8247-B3B0-48F2ADB1D459}" srcOrd="1" destOrd="0" presId="urn:microsoft.com/office/officeart/2005/8/layout/hierarchy4"/>
    <dgm:cxn modelId="{C8E38F6C-5268-684C-8849-767EF4EDBA46}" type="presParOf" srcId="{9DC52F8B-87BE-864D-9CD8-5C33257E3D08}" destId="{730B6288-EC25-9845-AF04-9DD86D5D09A0}" srcOrd="2" destOrd="0" presId="urn:microsoft.com/office/officeart/2005/8/layout/hierarchy4"/>
    <dgm:cxn modelId="{D7F54F80-7FF2-8346-B9E1-7C9464EDBD9C}" type="presParOf" srcId="{730B6288-EC25-9845-AF04-9DD86D5D09A0}" destId="{07128011-3102-744C-BE0E-B362EC6DDAE5}" srcOrd="0" destOrd="0" presId="urn:microsoft.com/office/officeart/2005/8/layout/hierarchy4"/>
    <dgm:cxn modelId="{17934285-899A-5D4C-9803-0CA28AB91571}" type="presParOf" srcId="{07128011-3102-744C-BE0E-B362EC6DDAE5}" destId="{E7C27D45-A9AD-8C41-88ED-7EA4E7B3C5D3}" srcOrd="0" destOrd="0" presId="urn:microsoft.com/office/officeart/2005/8/layout/hierarchy4"/>
    <dgm:cxn modelId="{C843F816-2A08-8244-A0EE-318A2ABF1F63}" type="presParOf" srcId="{07128011-3102-744C-BE0E-B362EC6DDAE5}" destId="{65F8FB5E-ABA0-424D-B81C-58734676AB3A}" srcOrd="1" destOrd="0" presId="urn:microsoft.com/office/officeart/2005/8/layout/hierarchy4"/>
    <dgm:cxn modelId="{A135EFDA-B5B4-7147-ACD9-4670DDC4F258}" type="presParOf" srcId="{07128011-3102-744C-BE0E-B362EC6DDAE5}" destId="{46271E97-90E3-A948-B7A3-EF94B9604FFE}" srcOrd="2" destOrd="0" presId="urn:microsoft.com/office/officeart/2005/8/layout/hierarchy4"/>
    <dgm:cxn modelId="{10738BC3-79EA-5A45-95EE-B11D1CD0E7ED}" type="presParOf" srcId="{46271E97-90E3-A948-B7A3-EF94B9604FFE}" destId="{21AAB4BD-4CBA-1745-A7E8-D3CB8CE74489}" srcOrd="0" destOrd="0" presId="urn:microsoft.com/office/officeart/2005/8/layout/hierarchy4"/>
    <dgm:cxn modelId="{95AD55B6-4019-B448-840A-D237316E119A}" type="presParOf" srcId="{21AAB4BD-4CBA-1745-A7E8-D3CB8CE74489}" destId="{50C74C93-4D4B-8C4F-A480-9C29DB16A5A4}" srcOrd="0" destOrd="0" presId="urn:microsoft.com/office/officeart/2005/8/layout/hierarchy4"/>
    <dgm:cxn modelId="{9CC30491-5D4F-BD49-8C94-FDBFDA269962}" type="presParOf" srcId="{21AAB4BD-4CBA-1745-A7E8-D3CB8CE74489}" destId="{BED47C4A-A474-DC4E-8717-D7BABBB9E3FD}" srcOrd="1" destOrd="0" presId="urn:microsoft.com/office/officeart/2005/8/layout/hierarchy4"/>
    <dgm:cxn modelId="{BC899F75-AAB0-EC41-8A05-49CAD2EA2EA8}" type="presParOf" srcId="{46271E97-90E3-A948-B7A3-EF94B9604FFE}" destId="{813B1A86-96F4-8F4B-93BF-A7BED5CCE17F}" srcOrd="1" destOrd="0" presId="urn:microsoft.com/office/officeart/2005/8/layout/hierarchy4"/>
    <dgm:cxn modelId="{F64C2A76-05CF-1C44-9660-C95578513300}" type="presParOf" srcId="{46271E97-90E3-A948-B7A3-EF94B9604FFE}" destId="{6C3F16F7-72D8-1441-A911-BF2FD1DB57CB}" srcOrd="2" destOrd="0" presId="urn:microsoft.com/office/officeart/2005/8/layout/hierarchy4"/>
    <dgm:cxn modelId="{5D19595C-0F4E-3747-8D54-F9C029B8672D}" type="presParOf" srcId="{6C3F16F7-72D8-1441-A911-BF2FD1DB57CB}" destId="{0E4E57B9-00A6-7245-AFCD-2547756ED6BB}" srcOrd="0" destOrd="0" presId="urn:microsoft.com/office/officeart/2005/8/layout/hierarchy4"/>
    <dgm:cxn modelId="{C3F2EA72-1499-6E4D-ABAA-C5A0C43244A4}" type="presParOf" srcId="{6C3F16F7-72D8-1441-A911-BF2FD1DB57CB}" destId="{BC91A620-6FB1-B04A-9569-57A300B25F3E}" srcOrd="1" destOrd="0" presId="urn:microsoft.com/office/officeart/2005/8/layout/hierarchy4"/>
    <dgm:cxn modelId="{C6297C24-3A8E-C941-8285-26534EDCAA72}" type="presParOf" srcId="{730B6288-EC25-9845-AF04-9DD86D5D09A0}" destId="{DB4F5E9E-609A-214D-BB03-91F264A34660}" srcOrd="1" destOrd="0" presId="urn:microsoft.com/office/officeart/2005/8/layout/hierarchy4"/>
    <dgm:cxn modelId="{FB7C714E-6497-2E48-90F9-6D4BB45F69F0}" type="presParOf" srcId="{730B6288-EC25-9845-AF04-9DD86D5D09A0}" destId="{CD862A06-DB6A-4F4A-A667-20A713C47AAB}" srcOrd="2" destOrd="0" presId="urn:microsoft.com/office/officeart/2005/8/layout/hierarchy4"/>
    <dgm:cxn modelId="{B782658B-4FE9-0E42-BC4F-F495D44B2469}" type="presParOf" srcId="{CD862A06-DB6A-4F4A-A667-20A713C47AAB}" destId="{2D144746-5DA0-244B-A54E-9E86855A4509}" srcOrd="0" destOrd="0" presId="urn:microsoft.com/office/officeart/2005/8/layout/hierarchy4"/>
    <dgm:cxn modelId="{34522568-18C1-3D47-ADB5-D6F7ED175626}" type="presParOf" srcId="{CD862A06-DB6A-4F4A-A667-20A713C47AAB}" destId="{8501676E-027F-F042-926D-5AD3933AF7B8}" srcOrd="1" destOrd="0" presId="urn:microsoft.com/office/officeart/2005/8/layout/hierarchy4"/>
    <dgm:cxn modelId="{4ADE3973-06B6-334F-B7E4-A2E342CB7295}" type="presParOf" srcId="{CD862A06-DB6A-4F4A-A667-20A713C47AAB}" destId="{076B5A27-8AF0-704D-962B-38913DD081B4}" srcOrd="2" destOrd="0" presId="urn:microsoft.com/office/officeart/2005/8/layout/hierarchy4"/>
    <dgm:cxn modelId="{9A2AF004-3E5A-0A48-85AE-B60AC38BD96A}" type="presParOf" srcId="{076B5A27-8AF0-704D-962B-38913DD081B4}" destId="{765708F1-40F4-EC43-9999-FF30947CF11D}" srcOrd="0" destOrd="0" presId="urn:microsoft.com/office/officeart/2005/8/layout/hierarchy4"/>
    <dgm:cxn modelId="{D499CCDF-B5D6-6C45-97DA-9B4FC256C382}" type="presParOf" srcId="{765708F1-40F4-EC43-9999-FF30947CF11D}" destId="{118BE25D-FB8D-EE45-B18C-55FF5CE20538}" srcOrd="0" destOrd="0" presId="urn:microsoft.com/office/officeart/2005/8/layout/hierarchy4"/>
    <dgm:cxn modelId="{8079CF9A-5725-8342-8435-EEFC46891A9A}" type="presParOf" srcId="{765708F1-40F4-EC43-9999-FF30947CF11D}" destId="{832A4FC2-3FFE-524E-957F-488A87EA9BF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120E82A-06C4-E74C-93DE-AF7A61D66A69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1B34607-957E-8147-8ACE-4E92578DC395}">
      <dgm:prSet phldrT="[Testo]"/>
      <dgm:spPr/>
      <dgm:t>
        <a:bodyPr/>
        <a:lstStyle/>
        <a:p>
          <a:r>
            <a:rPr lang="it-IT" dirty="0" smtClean="0"/>
            <a:t>Violenze quotidiane</a:t>
          </a:r>
          <a:endParaRPr lang="it-IT" dirty="0"/>
        </a:p>
      </dgm:t>
    </dgm:pt>
    <dgm:pt modelId="{4F14F0C2-72BB-0448-A5E5-2B4B58F74647}" type="parTrans" cxnId="{6D75D04C-8503-9B47-B764-A75A5F8B2E9E}">
      <dgm:prSet/>
      <dgm:spPr/>
      <dgm:t>
        <a:bodyPr/>
        <a:lstStyle/>
        <a:p>
          <a:endParaRPr lang="it-IT"/>
        </a:p>
      </dgm:t>
    </dgm:pt>
    <dgm:pt modelId="{E53ED18A-AECA-A540-8060-2BA9C584A514}" type="sibTrans" cxnId="{6D75D04C-8503-9B47-B764-A75A5F8B2E9E}">
      <dgm:prSet/>
      <dgm:spPr/>
      <dgm:t>
        <a:bodyPr/>
        <a:lstStyle/>
        <a:p>
          <a:endParaRPr lang="it-IT"/>
        </a:p>
      </dgm:t>
    </dgm:pt>
    <dgm:pt modelId="{87016213-7B0B-8F44-8ABF-CF0469EE316D}">
      <dgm:prSet phldrT="[Testo]"/>
      <dgm:spPr/>
      <dgm:t>
        <a:bodyPr/>
        <a:lstStyle/>
        <a:p>
          <a:r>
            <a:rPr lang="it-IT" dirty="0" smtClean="0"/>
            <a:t>Limitazioni alla libertà di culto</a:t>
          </a:r>
          <a:endParaRPr lang="it-IT" dirty="0"/>
        </a:p>
      </dgm:t>
    </dgm:pt>
    <dgm:pt modelId="{AEC0F6B2-AC17-1949-A554-0664184DC274}" type="parTrans" cxnId="{309CD7A1-3D76-F242-8EEB-6A0BCDFEC4C6}">
      <dgm:prSet/>
      <dgm:spPr/>
      <dgm:t>
        <a:bodyPr/>
        <a:lstStyle/>
        <a:p>
          <a:endParaRPr lang="it-IT"/>
        </a:p>
      </dgm:t>
    </dgm:pt>
    <dgm:pt modelId="{A58FFE69-F8F6-B144-9A72-80DAE273A9CE}" type="sibTrans" cxnId="{309CD7A1-3D76-F242-8EEB-6A0BCDFEC4C6}">
      <dgm:prSet/>
      <dgm:spPr/>
      <dgm:t>
        <a:bodyPr/>
        <a:lstStyle/>
        <a:p>
          <a:endParaRPr lang="it-IT"/>
        </a:p>
      </dgm:t>
    </dgm:pt>
    <dgm:pt modelId="{49ECF0AA-CC3C-2D46-9DF7-A48B0C5F49E9}">
      <dgm:prSet phldrT="[Testo]"/>
      <dgm:spPr/>
      <dgm:t>
        <a:bodyPr/>
        <a:lstStyle/>
        <a:p>
          <a:r>
            <a:rPr lang="it-IT" dirty="0" smtClean="0"/>
            <a:t>Pogrom 2002 </a:t>
          </a:r>
          <a:r>
            <a:rPr lang="it-IT" dirty="0" err="1" smtClean="0"/>
            <a:t>Ramallah</a:t>
          </a:r>
          <a:endParaRPr lang="it-IT" dirty="0"/>
        </a:p>
      </dgm:t>
    </dgm:pt>
    <dgm:pt modelId="{582B898F-A44B-2E4F-8B18-8C6C1FE44D59}" type="parTrans" cxnId="{37D35367-EE75-474D-8B6E-EA7B3AB27EFF}">
      <dgm:prSet/>
      <dgm:spPr/>
      <dgm:t>
        <a:bodyPr/>
        <a:lstStyle/>
        <a:p>
          <a:endParaRPr lang="it-IT"/>
        </a:p>
      </dgm:t>
    </dgm:pt>
    <dgm:pt modelId="{829790D9-8C6C-AA43-B3C8-C53A79EBCCA4}" type="sibTrans" cxnId="{37D35367-EE75-474D-8B6E-EA7B3AB27EFF}">
      <dgm:prSet/>
      <dgm:spPr/>
      <dgm:t>
        <a:bodyPr/>
        <a:lstStyle/>
        <a:p>
          <a:endParaRPr lang="it-IT"/>
        </a:p>
      </dgm:t>
    </dgm:pt>
    <dgm:pt modelId="{B64F07E6-F159-F94D-89DB-6CF537486383}" type="pres">
      <dgm:prSet presAssocID="{4120E82A-06C4-E74C-93DE-AF7A61D66A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E3B48F90-4DC4-6241-A98C-F8FF556AE946}" type="pres">
      <dgm:prSet presAssocID="{4120E82A-06C4-E74C-93DE-AF7A61D66A69}" presName="Name1" presStyleCnt="0"/>
      <dgm:spPr/>
    </dgm:pt>
    <dgm:pt modelId="{E9D2186D-F6F4-2C4E-BC99-FD1514909357}" type="pres">
      <dgm:prSet presAssocID="{4120E82A-06C4-E74C-93DE-AF7A61D66A69}" presName="cycle" presStyleCnt="0"/>
      <dgm:spPr/>
    </dgm:pt>
    <dgm:pt modelId="{119F5F41-F4BF-1F47-B649-4B387EC13368}" type="pres">
      <dgm:prSet presAssocID="{4120E82A-06C4-E74C-93DE-AF7A61D66A69}" presName="srcNode" presStyleLbl="node1" presStyleIdx="0" presStyleCnt="3"/>
      <dgm:spPr/>
    </dgm:pt>
    <dgm:pt modelId="{DAD9D7D6-F7C7-C540-8535-4F8895DD64E9}" type="pres">
      <dgm:prSet presAssocID="{4120E82A-06C4-E74C-93DE-AF7A61D66A69}" presName="conn" presStyleLbl="parChTrans1D2" presStyleIdx="0" presStyleCnt="1"/>
      <dgm:spPr/>
      <dgm:t>
        <a:bodyPr/>
        <a:lstStyle/>
        <a:p>
          <a:endParaRPr lang="it-IT"/>
        </a:p>
      </dgm:t>
    </dgm:pt>
    <dgm:pt modelId="{BCECA8C6-4DBF-3F4A-88C2-6ECC7796BC2D}" type="pres">
      <dgm:prSet presAssocID="{4120E82A-06C4-E74C-93DE-AF7A61D66A69}" presName="extraNode" presStyleLbl="node1" presStyleIdx="0" presStyleCnt="3"/>
      <dgm:spPr/>
    </dgm:pt>
    <dgm:pt modelId="{BFD51DBC-9944-984F-8F81-75AD8422DBBA}" type="pres">
      <dgm:prSet presAssocID="{4120E82A-06C4-E74C-93DE-AF7A61D66A69}" presName="dstNode" presStyleLbl="node1" presStyleIdx="0" presStyleCnt="3"/>
      <dgm:spPr/>
    </dgm:pt>
    <dgm:pt modelId="{3E141315-F42F-E743-B17E-316F426D219D}" type="pres">
      <dgm:prSet presAssocID="{01B34607-957E-8147-8ACE-4E92578DC39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268BE5-E268-624E-8C67-1D6E1811CCF0}" type="pres">
      <dgm:prSet presAssocID="{01B34607-957E-8147-8ACE-4E92578DC395}" presName="accent_1" presStyleCnt="0"/>
      <dgm:spPr/>
    </dgm:pt>
    <dgm:pt modelId="{1AD27F5F-53A9-8343-BE8D-8FEC61AEF55B}" type="pres">
      <dgm:prSet presAssocID="{01B34607-957E-8147-8ACE-4E92578DC395}" presName="accentRepeatNode" presStyleLbl="solidFgAcc1" presStyleIdx="0" presStyleCnt="3"/>
      <dgm:spPr/>
    </dgm:pt>
    <dgm:pt modelId="{2B440B9B-7C8A-F141-BA4C-A5B673E7AB7D}" type="pres">
      <dgm:prSet presAssocID="{87016213-7B0B-8F44-8ABF-CF0469EE316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0EEE50-20C7-444B-B235-04E8E40796F1}" type="pres">
      <dgm:prSet presAssocID="{87016213-7B0B-8F44-8ABF-CF0469EE316D}" presName="accent_2" presStyleCnt="0"/>
      <dgm:spPr/>
    </dgm:pt>
    <dgm:pt modelId="{25E90BD9-252C-564A-BD4A-AB9A895D162C}" type="pres">
      <dgm:prSet presAssocID="{87016213-7B0B-8F44-8ABF-CF0469EE316D}" presName="accentRepeatNode" presStyleLbl="solidFgAcc1" presStyleIdx="1" presStyleCnt="3"/>
      <dgm:spPr/>
    </dgm:pt>
    <dgm:pt modelId="{ABDF2F46-850E-7141-8EA2-A39450AE74BB}" type="pres">
      <dgm:prSet presAssocID="{49ECF0AA-CC3C-2D46-9DF7-A48B0C5F49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EF24D4D-C8E7-FF48-982A-072BB50025A1}" type="pres">
      <dgm:prSet presAssocID="{49ECF0AA-CC3C-2D46-9DF7-A48B0C5F49E9}" presName="accent_3" presStyleCnt="0"/>
      <dgm:spPr/>
    </dgm:pt>
    <dgm:pt modelId="{66B6A07E-19D4-8543-8038-6F64E9BEBC01}" type="pres">
      <dgm:prSet presAssocID="{49ECF0AA-CC3C-2D46-9DF7-A48B0C5F49E9}" presName="accentRepeatNode" presStyleLbl="solidFgAcc1" presStyleIdx="2" presStyleCnt="3"/>
      <dgm:spPr/>
    </dgm:pt>
  </dgm:ptLst>
  <dgm:cxnLst>
    <dgm:cxn modelId="{372A6F97-BBAA-E148-BC4B-06167E1E31F6}" type="presOf" srcId="{E53ED18A-AECA-A540-8060-2BA9C584A514}" destId="{DAD9D7D6-F7C7-C540-8535-4F8895DD64E9}" srcOrd="0" destOrd="0" presId="urn:microsoft.com/office/officeart/2008/layout/VerticalCurvedList"/>
    <dgm:cxn modelId="{309CD7A1-3D76-F242-8EEB-6A0BCDFEC4C6}" srcId="{4120E82A-06C4-E74C-93DE-AF7A61D66A69}" destId="{87016213-7B0B-8F44-8ABF-CF0469EE316D}" srcOrd="1" destOrd="0" parTransId="{AEC0F6B2-AC17-1949-A554-0664184DC274}" sibTransId="{A58FFE69-F8F6-B144-9A72-80DAE273A9CE}"/>
    <dgm:cxn modelId="{8DD1BD32-1AF5-234E-AE2B-EFF4BF95043C}" type="presOf" srcId="{4120E82A-06C4-E74C-93DE-AF7A61D66A69}" destId="{B64F07E6-F159-F94D-89DB-6CF537486383}" srcOrd="0" destOrd="0" presId="urn:microsoft.com/office/officeart/2008/layout/VerticalCurvedList"/>
    <dgm:cxn modelId="{6D75D04C-8503-9B47-B764-A75A5F8B2E9E}" srcId="{4120E82A-06C4-E74C-93DE-AF7A61D66A69}" destId="{01B34607-957E-8147-8ACE-4E92578DC395}" srcOrd="0" destOrd="0" parTransId="{4F14F0C2-72BB-0448-A5E5-2B4B58F74647}" sibTransId="{E53ED18A-AECA-A540-8060-2BA9C584A514}"/>
    <dgm:cxn modelId="{8FBD954A-7330-744F-A31B-7C3D43DBA2D6}" type="presOf" srcId="{49ECF0AA-CC3C-2D46-9DF7-A48B0C5F49E9}" destId="{ABDF2F46-850E-7141-8EA2-A39450AE74BB}" srcOrd="0" destOrd="0" presId="urn:microsoft.com/office/officeart/2008/layout/VerticalCurvedList"/>
    <dgm:cxn modelId="{42A97523-E53A-284D-B0E6-D068F147F345}" type="presOf" srcId="{01B34607-957E-8147-8ACE-4E92578DC395}" destId="{3E141315-F42F-E743-B17E-316F426D219D}" srcOrd="0" destOrd="0" presId="urn:microsoft.com/office/officeart/2008/layout/VerticalCurvedList"/>
    <dgm:cxn modelId="{1D9CB637-8248-8C40-9A91-5A6381298B4A}" type="presOf" srcId="{87016213-7B0B-8F44-8ABF-CF0469EE316D}" destId="{2B440B9B-7C8A-F141-BA4C-A5B673E7AB7D}" srcOrd="0" destOrd="0" presId="urn:microsoft.com/office/officeart/2008/layout/VerticalCurvedList"/>
    <dgm:cxn modelId="{37D35367-EE75-474D-8B6E-EA7B3AB27EFF}" srcId="{4120E82A-06C4-E74C-93DE-AF7A61D66A69}" destId="{49ECF0AA-CC3C-2D46-9DF7-A48B0C5F49E9}" srcOrd="2" destOrd="0" parTransId="{582B898F-A44B-2E4F-8B18-8C6C1FE44D59}" sibTransId="{829790D9-8C6C-AA43-B3C8-C53A79EBCCA4}"/>
    <dgm:cxn modelId="{B6C58AEE-4BC0-7849-A3D3-8D0AEDB10721}" type="presParOf" srcId="{B64F07E6-F159-F94D-89DB-6CF537486383}" destId="{E3B48F90-4DC4-6241-A98C-F8FF556AE946}" srcOrd="0" destOrd="0" presId="urn:microsoft.com/office/officeart/2008/layout/VerticalCurvedList"/>
    <dgm:cxn modelId="{7D4043EA-03E5-154F-95A9-EFCB68504926}" type="presParOf" srcId="{E3B48F90-4DC4-6241-A98C-F8FF556AE946}" destId="{E9D2186D-F6F4-2C4E-BC99-FD1514909357}" srcOrd="0" destOrd="0" presId="urn:microsoft.com/office/officeart/2008/layout/VerticalCurvedList"/>
    <dgm:cxn modelId="{49AAE2BB-034B-A04C-A590-27089A2FD04F}" type="presParOf" srcId="{E9D2186D-F6F4-2C4E-BC99-FD1514909357}" destId="{119F5F41-F4BF-1F47-B649-4B387EC13368}" srcOrd="0" destOrd="0" presId="urn:microsoft.com/office/officeart/2008/layout/VerticalCurvedList"/>
    <dgm:cxn modelId="{DDE812EA-BDA3-4444-BE85-600B16DD4D54}" type="presParOf" srcId="{E9D2186D-F6F4-2C4E-BC99-FD1514909357}" destId="{DAD9D7D6-F7C7-C540-8535-4F8895DD64E9}" srcOrd="1" destOrd="0" presId="urn:microsoft.com/office/officeart/2008/layout/VerticalCurvedList"/>
    <dgm:cxn modelId="{0071D0BE-03C7-D048-B435-8D367C2B1E3F}" type="presParOf" srcId="{E9D2186D-F6F4-2C4E-BC99-FD1514909357}" destId="{BCECA8C6-4DBF-3F4A-88C2-6ECC7796BC2D}" srcOrd="2" destOrd="0" presId="urn:microsoft.com/office/officeart/2008/layout/VerticalCurvedList"/>
    <dgm:cxn modelId="{832CF699-9270-7448-A91F-916BE77F1B6F}" type="presParOf" srcId="{E9D2186D-F6F4-2C4E-BC99-FD1514909357}" destId="{BFD51DBC-9944-984F-8F81-75AD8422DBBA}" srcOrd="3" destOrd="0" presId="urn:microsoft.com/office/officeart/2008/layout/VerticalCurvedList"/>
    <dgm:cxn modelId="{CD091355-4E08-B340-A413-89A6F0110A82}" type="presParOf" srcId="{E3B48F90-4DC4-6241-A98C-F8FF556AE946}" destId="{3E141315-F42F-E743-B17E-316F426D219D}" srcOrd="1" destOrd="0" presId="urn:microsoft.com/office/officeart/2008/layout/VerticalCurvedList"/>
    <dgm:cxn modelId="{2FC9AB99-B5B5-D548-A5BE-6668B7A365C7}" type="presParOf" srcId="{E3B48F90-4DC4-6241-A98C-F8FF556AE946}" destId="{23268BE5-E268-624E-8C67-1D6E1811CCF0}" srcOrd="2" destOrd="0" presId="urn:microsoft.com/office/officeart/2008/layout/VerticalCurvedList"/>
    <dgm:cxn modelId="{462FF92E-D3CE-A840-A8AE-FD1F7BB214B0}" type="presParOf" srcId="{23268BE5-E268-624E-8C67-1D6E1811CCF0}" destId="{1AD27F5F-53A9-8343-BE8D-8FEC61AEF55B}" srcOrd="0" destOrd="0" presId="urn:microsoft.com/office/officeart/2008/layout/VerticalCurvedList"/>
    <dgm:cxn modelId="{9AD84F37-BDED-E749-8629-A1F138C58EAE}" type="presParOf" srcId="{E3B48F90-4DC4-6241-A98C-F8FF556AE946}" destId="{2B440B9B-7C8A-F141-BA4C-A5B673E7AB7D}" srcOrd="3" destOrd="0" presId="urn:microsoft.com/office/officeart/2008/layout/VerticalCurvedList"/>
    <dgm:cxn modelId="{24F6C8DC-796F-E847-BA4B-682408FB3EEF}" type="presParOf" srcId="{E3B48F90-4DC4-6241-A98C-F8FF556AE946}" destId="{560EEE50-20C7-444B-B235-04E8E40796F1}" srcOrd="4" destOrd="0" presId="urn:microsoft.com/office/officeart/2008/layout/VerticalCurvedList"/>
    <dgm:cxn modelId="{D4F287E4-0B4F-B140-A374-4B84FE6F7B23}" type="presParOf" srcId="{560EEE50-20C7-444B-B235-04E8E40796F1}" destId="{25E90BD9-252C-564A-BD4A-AB9A895D162C}" srcOrd="0" destOrd="0" presId="urn:microsoft.com/office/officeart/2008/layout/VerticalCurvedList"/>
    <dgm:cxn modelId="{9E5600F0-1058-9440-AEFF-BBCF9D037C13}" type="presParOf" srcId="{E3B48F90-4DC4-6241-A98C-F8FF556AE946}" destId="{ABDF2F46-850E-7141-8EA2-A39450AE74BB}" srcOrd="5" destOrd="0" presId="urn:microsoft.com/office/officeart/2008/layout/VerticalCurvedList"/>
    <dgm:cxn modelId="{56BC28AC-B183-1049-8F23-CC3AD8B4F3F1}" type="presParOf" srcId="{E3B48F90-4DC4-6241-A98C-F8FF556AE946}" destId="{4EF24D4D-C8E7-FF48-982A-072BB50025A1}" srcOrd="6" destOrd="0" presId="urn:microsoft.com/office/officeart/2008/layout/VerticalCurvedList"/>
    <dgm:cxn modelId="{5766649C-7351-6D4A-A698-2E855CECB3EC}" type="presParOf" srcId="{4EF24D4D-C8E7-FF48-982A-072BB50025A1}" destId="{66B6A07E-19D4-8543-8038-6F64E9BEBC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703EB8-9F1D-F04D-99C7-34D7605B3603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20F3629-11DB-A743-B470-8BD5041E3F17}">
      <dgm:prSet phldrT="[Testo]"/>
      <dgm:spPr/>
      <dgm:t>
        <a:bodyPr/>
        <a:lstStyle/>
        <a:p>
          <a:r>
            <a:rPr lang="it-IT" dirty="0" smtClean="0"/>
            <a:t>Diritti di gruppo</a:t>
          </a:r>
          <a:endParaRPr lang="it-IT" dirty="0"/>
        </a:p>
      </dgm:t>
    </dgm:pt>
    <dgm:pt modelId="{95F3801A-E67F-0F4D-96DB-8A9811227517}" type="parTrans" cxnId="{2CE0FED0-1A95-2A44-988E-E7566414ACAB}">
      <dgm:prSet/>
      <dgm:spPr/>
      <dgm:t>
        <a:bodyPr/>
        <a:lstStyle/>
        <a:p>
          <a:endParaRPr lang="it-IT"/>
        </a:p>
      </dgm:t>
    </dgm:pt>
    <dgm:pt modelId="{9A2A7B4C-FA32-9748-B0EE-42BF61195C35}" type="sibTrans" cxnId="{2CE0FED0-1A95-2A44-988E-E7566414ACAB}">
      <dgm:prSet/>
      <dgm:spPr/>
      <dgm:t>
        <a:bodyPr/>
        <a:lstStyle/>
        <a:p>
          <a:endParaRPr lang="it-IT"/>
        </a:p>
      </dgm:t>
    </dgm:pt>
    <dgm:pt modelId="{A94DDC74-8CD4-304F-9538-5BD0DAA641A9}">
      <dgm:prSet phldrT="[Testo]"/>
      <dgm:spPr/>
      <dgm:t>
        <a:bodyPr/>
        <a:lstStyle/>
        <a:p>
          <a:r>
            <a:rPr lang="it-IT" dirty="0" smtClean="0"/>
            <a:t>Tutela delle minoranze</a:t>
          </a:r>
          <a:endParaRPr lang="it-IT" dirty="0"/>
        </a:p>
      </dgm:t>
    </dgm:pt>
    <dgm:pt modelId="{D3D221B8-1E61-9945-9B01-808FD983A37A}" type="parTrans" cxnId="{1F9C056C-0DC5-9847-91B6-96CE0BFD0060}">
      <dgm:prSet/>
      <dgm:spPr/>
      <dgm:t>
        <a:bodyPr/>
        <a:lstStyle/>
        <a:p>
          <a:endParaRPr lang="it-IT"/>
        </a:p>
      </dgm:t>
    </dgm:pt>
    <dgm:pt modelId="{35CFF186-93E0-BE43-8A6D-C3C2A2857D54}" type="sibTrans" cxnId="{1F9C056C-0DC5-9847-91B6-96CE0BFD0060}">
      <dgm:prSet/>
      <dgm:spPr/>
      <dgm:t>
        <a:bodyPr/>
        <a:lstStyle/>
        <a:p>
          <a:endParaRPr lang="it-IT"/>
        </a:p>
      </dgm:t>
    </dgm:pt>
    <dgm:pt modelId="{06993A77-0C19-7F43-BAB9-3A541AE68EB2}">
      <dgm:prSet phldrT="[Testo]"/>
      <dgm:spPr/>
      <dgm:t>
        <a:bodyPr/>
        <a:lstStyle/>
        <a:p>
          <a:r>
            <a:rPr lang="it-IT" dirty="0" smtClean="0"/>
            <a:t>Prevenzione dei conflitti</a:t>
          </a:r>
          <a:endParaRPr lang="it-IT" dirty="0"/>
        </a:p>
      </dgm:t>
    </dgm:pt>
    <dgm:pt modelId="{AD9E7C7A-74D6-4D45-B7E2-3432D7C27072}" type="parTrans" cxnId="{B76903BC-1D09-B947-8EAD-3B949311BBBE}">
      <dgm:prSet/>
      <dgm:spPr/>
      <dgm:t>
        <a:bodyPr/>
        <a:lstStyle/>
        <a:p>
          <a:endParaRPr lang="it-IT"/>
        </a:p>
      </dgm:t>
    </dgm:pt>
    <dgm:pt modelId="{E7344214-16E4-F845-AD8F-9FC5856D4AD0}" type="sibTrans" cxnId="{B76903BC-1D09-B947-8EAD-3B949311BBBE}">
      <dgm:prSet/>
      <dgm:spPr/>
      <dgm:t>
        <a:bodyPr/>
        <a:lstStyle/>
        <a:p>
          <a:endParaRPr lang="it-IT"/>
        </a:p>
      </dgm:t>
    </dgm:pt>
    <dgm:pt modelId="{9E603F78-FA7A-4D49-939D-2FE43A0D8CE5}">
      <dgm:prSet phldrT="[Testo]"/>
      <dgm:spPr/>
      <dgm:t>
        <a:bodyPr/>
        <a:lstStyle/>
        <a:p>
          <a:r>
            <a:rPr lang="it-IT" dirty="0" smtClean="0"/>
            <a:t>Diritti individuali</a:t>
          </a:r>
          <a:endParaRPr lang="it-IT" dirty="0"/>
        </a:p>
      </dgm:t>
    </dgm:pt>
    <dgm:pt modelId="{DB67B5D6-695B-054F-AA66-EACF5A5CEF38}" type="parTrans" cxnId="{5C45C10F-E69D-5840-A279-D3C16E699D65}">
      <dgm:prSet/>
      <dgm:spPr/>
      <dgm:t>
        <a:bodyPr/>
        <a:lstStyle/>
        <a:p>
          <a:endParaRPr lang="it-IT"/>
        </a:p>
      </dgm:t>
    </dgm:pt>
    <dgm:pt modelId="{792D4CAE-DFDE-264F-84D8-069ACAA28BBF}" type="sibTrans" cxnId="{5C45C10F-E69D-5840-A279-D3C16E699D65}">
      <dgm:prSet/>
      <dgm:spPr/>
      <dgm:t>
        <a:bodyPr/>
        <a:lstStyle/>
        <a:p>
          <a:endParaRPr lang="it-IT"/>
        </a:p>
      </dgm:t>
    </dgm:pt>
    <dgm:pt modelId="{748D0AC6-4FA2-3E49-9062-57708D3466ED}">
      <dgm:prSet phldrT="[Testo]"/>
      <dgm:spPr/>
      <dgm:t>
        <a:bodyPr/>
        <a:lstStyle/>
        <a:p>
          <a:r>
            <a:rPr lang="it-IT" dirty="0" smtClean="0"/>
            <a:t>Dichiarazioni Universali</a:t>
          </a:r>
          <a:endParaRPr lang="it-IT" dirty="0"/>
        </a:p>
      </dgm:t>
    </dgm:pt>
    <dgm:pt modelId="{7FB7AA05-4651-6142-A0AB-FE77F5889B70}" type="parTrans" cxnId="{1D0758D5-9861-1F41-8A9F-2A9982B8981D}">
      <dgm:prSet/>
      <dgm:spPr/>
      <dgm:t>
        <a:bodyPr/>
        <a:lstStyle/>
        <a:p>
          <a:endParaRPr lang="it-IT"/>
        </a:p>
      </dgm:t>
    </dgm:pt>
    <dgm:pt modelId="{0242B7E6-9771-CD46-AB1B-F84465AA1A81}" type="sibTrans" cxnId="{1D0758D5-9861-1F41-8A9F-2A9982B8981D}">
      <dgm:prSet/>
      <dgm:spPr/>
      <dgm:t>
        <a:bodyPr/>
        <a:lstStyle/>
        <a:p>
          <a:endParaRPr lang="it-IT"/>
        </a:p>
      </dgm:t>
    </dgm:pt>
    <dgm:pt modelId="{0896F9E2-415D-C14D-86BF-AA34A662C0C1}">
      <dgm:prSet phldrT="[Testo]"/>
      <dgm:spPr/>
      <dgm:t>
        <a:bodyPr/>
        <a:lstStyle/>
        <a:p>
          <a:r>
            <a:rPr lang="it-IT" dirty="0" smtClean="0"/>
            <a:t>Libertà costituzionali</a:t>
          </a:r>
          <a:endParaRPr lang="it-IT" dirty="0"/>
        </a:p>
      </dgm:t>
    </dgm:pt>
    <dgm:pt modelId="{B7CC5AD8-9D60-1A4F-9992-63BA6D093262}" type="parTrans" cxnId="{58CF981C-7DBC-2E48-9F93-4B2AD6CA60AE}">
      <dgm:prSet/>
      <dgm:spPr/>
      <dgm:t>
        <a:bodyPr/>
        <a:lstStyle/>
        <a:p>
          <a:endParaRPr lang="it-IT"/>
        </a:p>
      </dgm:t>
    </dgm:pt>
    <dgm:pt modelId="{086C2F56-BCE9-BB49-A153-3D44645EDF77}" type="sibTrans" cxnId="{58CF981C-7DBC-2E48-9F93-4B2AD6CA60AE}">
      <dgm:prSet/>
      <dgm:spPr/>
      <dgm:t>
        <a:bodyPr/>
        <a:lstStyle/>
        <a:p>
          <a:endParaRPr lang="it-IT"/>
        </a:p>
      </dgm:t>
    </dgm:pt>
    <dgm:pt modelId="{E67BBBD6-C949-B742-B612-DC389A03738E}">
      <dgm:prSet phldrT="[Testo]"/>
      <dgm:spPr/>
      <dgm:t>
        <a:bodyPr/>
        <a:lstStyle/>
        <a:p>
          <a:r>
            <a:rPr lang="it-IT" dirty="0" smtClean="0"/>
            <a:t>Diritti naturali</a:t>
          </a:r>
          <a:endParaRPr lang="it-IT" dirty="0"/>
        </a:p>
      </dgm:t>
    </dgm:pt>
    <dgm:pt modelId="{948D9977-D06E-F948-948C-BA4907A1EC06}" type="parTrans" cxnId="{E47F5F6A-C3CE-974C-974F-A7465B2584AD}">
      <dgm:prSet/>
      <dgm:spPr/>
      <dgm:t>
        <a:bodyPr/>
        <a:lstStyle/>
        <a:p>
          <a:endParaRPr lang="it-IT"/>
        </a:p>
      </dgm:t>
    </dgm:pt>
    <dgm:pt modelId="{91F7311F-6D8F-9A4A-9C2C-9F6346708836}" type="sibTrans" cxnId="{E47F5F6A-C3CE-974C-974F-A7465B2584AD}">
      <dgm:prSet/>
      <dgm:spPr/>
      <dgm:t>
        <a:bodyPr/>
        <a:lstStyle/>
        <a:p>
          <a:endParaRPr lang="it-IT"/>
        </a:p>
      </dgm:t>
    </dgm:pt>
    <dgm:pt modelId="{92A75DE8-E190-4E43-A677-62AB87D04D42}" type="pres">
      <dgm:prSet presAssocID="{D5703EB8-9F1D-F04D-99C7-34D7605B3603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24B2452-F037-DD4F-8AED-C74C49954421}" type="pres">
      <dgm:prSet presAssocID="{D5703EB8-9F1D-F04D-99C7-34D7605B3603}" presName="dummyMaxCanvas" presStyleCnt="0"/>
      <dgm:spPr/>
    </dgm:pt>
    <dgm:pt modelId="{599439A7-3EC1-C94B-AA57-4DA78EA4B6CD}" type="pres">
      <dgm:prSet presAssocID="{D5703EB8-9F1D-F04D-99C7-34D7605B3603}" presName="parentComposite" presStyleCnt="0"/>
      <dgm:spPr/>
    </dgm:pt>
    <dgm:pt modelId="{E1C38076-4D5B-4C4E-807D-4DBF109E4DFD}" type="pres">
      <dgm:prSet presAssocID="{D5703EB8-9F1D-F04D-99C7-34D7605B3603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it-IT"/>
        </a:p>
      </dgm:t>
    </dgm:pt>
    <dgm:pt modelId="{35B37D91-F44D-454B-BDF1-C26B36E46CEA}" type="pres">
      <dgm:prSet presAssocID="{D5703EB8-9F1D-F04D-99C7-34D7605B3603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it-IT"/>
        </a:p>
      </dgm:t>
    </dgm:pt>
    <dgm:pt modelId="{2198D27B-1882-6D45-9CEC-AC6F5BC12FE7}" type="pres">
      <dgm:prSet presAssocID="{D5703EB8-9F1D-F04D-99C7-34D7605B3603}" presName="childrenComposite" presStyleCnt="0"/>
      <dgm:spPr/>
    </dgm:pt>
    <dgm:pt modelId="{EDB731A2-0A87-7F4A-A4AE-E32F4399FEF5}" type="pres">
      <dgm:prSet presAssocID="{D5703EB8-9F1D-F04D-99C7-34D7605B3603}" presName="dummyMaxCanvas_ChildArea" presStyleCnt="0"/>
      <dgm:spPr/>
    </dgm:pt>
    <dgm:pt modelId="{EF454666-4A25-A542-8D63-035DB056108C}" type="pres">
      <dgm:prSet presAssocID="{D5703EB8-9F1D-F04D-99C7-34D7605B3603}" presName="fulcrum" presStyleLbl="alignAccFollowNode1" presStyleIdx="2" presStyleCnt="4"/>
      <dgm:spPr/>
    </dgm:pt>
    <dgm:pt modelId="{A90B14FA-F729-5A4B-BC6C-265BD193DE43}" type="pres">
      <dgm:prSet presAssocID="{D5703EB8-9F1D-F04D-99C7-34D7605B3603}" presName="balance_23" presStyleLbl="alignAccFollowNode1" presStyleIdx="3" presStyleCnt="4">
        <dgm:presLayoutVars>
          <dgm:bulletEnabled val="1"/>
        </dgm:presLayoutVars>
      </dgm:prSet>
      <dgm:spPr/>
    </dgm:pt>
    <dgm:pt modelId="{8AA8A4FD-5573-D646-993C-17D44E38849A}" type="pres">
      <dgm:prSet presAssocID="{D5703EB8-9F1D-F04D-99C7-34D7605B3603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E0769F-0CB4-E640-8494-0CF36A5A8DC2}" type="pres">
      <dgm:prSet presAssocID="{D5703EB8-9F1D-F04D-99C7-34D7605B3603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C0612D-DAB5-354D-B02D-817F98E6B195}" type="pres">
      <dgm:prSet presAssocID="{D5703EB8-9F1D-F04D-99C7-34D7605B3603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E412CD-A3B2-DB4B-B17B-B1672E2B4D09}" type="pres">
      <dgm:prSet presAssocID="{D5703EB8-9F1D-F04D-99C7-34D7605B3603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D5C88A-9056-0344-B26C-2E32AC1DE9A7}" type="pres">
      <dgm:prSet presAssocID="{D5703EB8-9F1D-F04D-99C7-34D7605B3603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F9C056C-0DC5-9847-91B6-96CE0BFD0060}" srcId="{620F3629-11DB-A743-B470-8BD5041E3F17}" destId="{A94DDC74-8CD4-304F-9538-5BD0DAA641A9}" srcOrd="0" destOrd="0" parTransId="{D3D221B8-1E61-9945-9B01-808FD983A37A}" sibTransId="{35CFF186-93E0-BE43-8A6D-C3C2A2857D54}"/>
    <dgm:cxn modelId="{4912EB51-DC29-2B47-ADD9-DA6F89877DCE}" type="presOf" srcId="{A94DDC74-8CD4-304F-9538-5BD0DAA641A9}" destId="{43E412CD-A3B2-DB4B-B17B-B1672E2B4D09}" srcOrd="0" destOrd="0" presId="urn:microsoft.com/office/officeart/2005/8/layout/balance1"/>
    <dgm:cxn modelId="{D3DB3490-44BB-824E-BEAE-0A4A8840FDF4}" type="presOf" srcId="{620F3629-11DB-A743-B470-8BD5041E3F17}" destId="{E1C38076-4D5B-4C4E-807D-4DBF109E4DFD}" srcOrd="0" destOrd="0" presId="urn:microsoft.com/office/officeart/2005/8/layout/balance1"/>
    <dgm:cxn modelId="{1D0758D5-9861-1F41-8A9F-2A9982B8981D}" srcId="{9E603F78-FA7A-4D49-939D-2FE43A0D8CE5}" destId="{748D0AC6-4FA2-3E49-9062-57708D3466ED}" srcOrd="0" destOrd="0" parTransId="{7FB7AA05-4651-6142-A0AB-FE77F5889B70}" sibTransId="{0242B7E6-9771-CD46-AB1B-F84465AA1A81}"/>
    <dgm:cxn modelId="{46AA4FDB-57EF-B140-A7EB-9102C5A0FAC6}" type="presOf" srcId="{06993A77-0C19-7F43-BAB9-3A541AE68EB2}" destId="{51D5C88A-9056-0344-B26C-2E32AC1DE9A7}" srcOrd="0" destOrd="0" presId="urn:microsoft.com/office/officeart/2005/8/layout/balance1"/>
    <dgm:cxn modelId="{E47F5F6A-C3CE-974C-974F-A7465B2584AD}" srcId="{9E603F78-FA7A-4D49-939D-2FE43A0D8CE5}" destId="{E67BBBD6-C949-B742-B612-DC389A03738E}" srcOrd="2" destOrd="0" parTransId="{948D9977-D06E-F948-948C-BA4907A1EC06}" sibTransId="{91F7311F-6D8F-9A4A-9C2C-9F6346708836}"/>
    <dgm:cxn modelId="{4D69A3F1-4017-1449-A382-E9CEA35266BB}" type="presOf" srcId="{0896F9E2-415D-C14D-86BF-AA34A662C0C1}" destId="{8BE0769F-0CB4-E640-8494-0CF36A5A8DC2}" srcOrd="0" destOrd="0" presId="urn:microsoft.com/office/officeart/2005/8/layout/balance1"/>
    <dgm:cxn modelId="{58CF981C-7DBC-2E48-9F93-4B2AD6CA60AE}" srcId="{9E603F78-FA7A-4D49-939D-2FE43A0D8CE5}" destId="{0896F9E2-415D-C14D-86BF-AA34A662C0C1}" srcOrd="1" destOrd="0" parTransId="{B7CC5AD8-9D60-1A4F-9992-63BA6D093262}" sibTransId="{086C2F56-BCE9-BB49-A153-3D44645EDF77}"/>
    <dgm:cxn modelId="{BE791ACF-DC08-EB4C-B6FD-8846D9B02F46}" type="presOf" srcId="{748D0AC6-4FA2-3E49-9062-57708D3466ED}" destId="{8AA8A4FD-5573-D646-993C-17D44E38849A}" srcOrd="0" destOrd="0" presId="urn:microsoft.com/office/officeart/2005/8/layout/balance1"/>
    <dgm:cxn modelId="{5C45C10F-E69D-5840-A279-D3C16E699D65}" srcId="{D5703EB8-9F1D-F04D-99C7-34D7605B3603}" destId="{9E603F78-FA7A-4D49-939D-2FE43A0D8CE5}" srcOrd="1" destOrd="0" parTransId="{DB67B5D6-695B-054F-AA66-EACF5A5CEF38}" sibTransId="{792D4CAE-DFDE-264F-84D8-069ACAA28BBF}"/>
    <dgm:cxn modelId="{2CE0FED0-1A95-2A44-988E-E7566414ACAB}" srcId="{D5703EB8-9F1D-F04D-99C7-34D7605B3603}" destId="{620F3629-11DB-A743-B470-8BD5041E3F17}" srcOrd="0" destOrd="0" parTransId="{95F3801A-E67F-0F4D-96DB-8A9811227517}" sibTransId="{9A2A7B4C-FA32-9748-B0EE-42BF61195C35}"/>
    <dgm:cxn modelId="{8D427EF8-FBA7-534B-8384-DC5FF69E3327}" type="presOf" srcId="{E67BBBD6-C949-B742-B612-DC389A03738E}" destId="{49C0612D-DAB5-354D-B02D-817F98E6B195}" srcOrd="0" destOrd="0" presId="urn:microsoft.com/office/officeart/2005/8/layout/balance1"/>
    <dgm:cxn modelId="{42FAA399-62F0-F64B-9793-F1B1546DF162}" type="presOf" srcId="{D5703EB8-9F1D-F04D-99C7-34D7605B3603}" destId="{92A75DE8-E190-4E43-A677-62AB87D04D42}" srcOrd="0" destOrd="0" presId="urn:microsoft.com/office/officeart/2005/8/layout/balance1"/>
    <dgm:cxn modelId="{B76903BC-1D09-B947-8EAD-3B949311BBBE}" srcId="{620F3629-11DB-A743-B470-8BD5041E3F17}" destId="{06993A77-0C19-7F43-BAB9-3A541AE68EB2}" srcOrd="1" destOrd="0" parTransId="{AD9E7C7A-74D6-4D45-B7E2-3432D7C27072}" sibTransId="{E7344214-16E4-F845-AD8F-9FC5856D4AD0}"/>
    <dgm:cxn modelId="{034A8EB6-5AAA-DE43-B586-8482EA390652}" type="presOf" srcId="{9E603F78-FA7A-4D49-939D-2FE43A0D8CE5}" destId="{35B37D91-F44D-454B-BDF1-C26B36E46CEA}" srcOrd="0" destOrd="0" presId="urn:microsoft.com/office/officeart/2005/8/layout/balance1"/>
    <dgm:cxn modelId="{08D21093-97F7-6441-9AF2-8688D477E082}" type="presParOf" srcId="{92A75DE8-E190-4E43-A677-62AB87D04D42}" destId="{324B2452-F037-DD4F-8AED-C74C49954421}" srcOrd="0" destOrd="0" presId="urn:microsoft.com/office/officeart/2005/8/layout/balance1"/>
    <dgm:cxn modelId="{E7D67327-F774-F441-A629-1C4DDB3E3B13}" type="presParOf" srcId="{92A75DE8-E190-4E43-A677-62AB87D04D42}" destId="{599439A7-3EC1-C94B-AA57-4DA78EA4B6CD}" srcOrd="1" destOrd="0" presId="urn:microsoft.com/office/officeart/2005/8/layout/balance1"/>
    <dgm:cxn modelId="{D8F47D6D-4FB1-5C49-8843-011DC3949460}" type="presParOf" srcId="{599439A7-3EC1-C94B-AA57-4DA78EA4B6CD}" destId="{E1C38076-4D5B-4C4E-807D-4DBF109E4DFD}" srcOrd="0" destOrd="0" presId="urn:microsoft.com/office/officeart/2005/8/layout/balance1"/>
    <dgm:cxn modelId="{A9F60F72-EFA3-1848-ADB2-8D2866C020F5}" type="presParOf" srcId="{599439A7-3EC1-C94B-AA57-4DA78EA4B6CD}" destId="{35B37D91-F44D-454B-BDF1-C26B36E46CEA}" srcOrd="1" destOrd="0" presId="urn:microsoft.com/office/officeart/2005/8/layout/balance1"/>
    <dgm:cxn modelId="{2A25CFDA-004F-5040-A845-131511590885}" type="presParOf" srcId="{92A75DE8-E190-4E43-A677-62AB87D04D42}" destId="{2198D27B-1882-6D45-9CEC-AC6F5BC12FE7}" srcOrd="2" destOrd="0" presId="urn:microsoft.com/office/officeart/2005/8/layout/balance1"/>
    <dgm:cxn modelId="{2AA963E4-D300-E146-B82A-CF66BA8941E6}" type="presParOf" srcId="{2198D27B-1882-6D45-9CEC-AC6F5BC12FE7}" destId="{EDB731A2-0A87-7F4A-A4AE-E32F4399FEF5}" srcOrd="0" destOrd="0" presId="urn:microsoft.com/office/officeart/2005/8/layout/balance1"/>
    <dgm:cxn modelId="{99BAE6B0-4F05-8942-B0DC-756D6896CF9A}" type="presParOf" srcId="{2198D27B-1882-6D45-9CEC-AC6F5BC12FE7}" destId="{EF454666-4A25-A542-8D63-035DB056108C}" srcOrd="1" destOrd="0" presId="urn:microsoft.com/office/officeart/2005/8/layout/balance1"/>
    <dgm:cxn modelId="{C7976C11-F216-EA48-A613-272A26FC25DA}" type="presParOf" srcId="{2198D27B-1882-6D45-9CEC-AC6F5BC12FE7}" destId="{A90B14FA-F729-5A4B-BC6C-265BD193DE43}" srcOrd="2" destOrd="0" presId="urn:microsoft.com/office/officeart/2005/8/layout/balance1"/>
    <dgm:cxn modelId="{0CE5EB58-50C0-D04C-8862-2067F607DAF6}" type="presParOf" srcId="{2198D27B-1882-6D45-9CEC-AC6F5BC12FE7}" destId="{8AA8A4FD-5573-D646-993C-17D44E38849A}" srcOrd="3" destOrd="0" presId="urn:microsoft.com/office/officeart/2005/8/layout/balance1"/>
    <dgm:cxn modelId="{1E383803-D421-5B47-BA42-0E8C06767D55}" type="presParOf" srcId="{2198D27B-1882-6D45-9CEC-AC6F5BC12FE7}" destId="{8BE0769F-0CB4-E640-8494-0CF36A5A8DC2}" srcOrd="4" destOrd="0" presId="urn:microsoft.com/office/officeart/2005/8/layout/balance1"/>
    <dgm:cxn modelId="{10945CE7-FD57-8745-89AC-457170142248}" type="presParOf" srcId="{2198D27B-1882-6D45-9CEC-AC6F5BC12FE7}" destId="{49C0612D-DAB5-354D-B02D-817F98E6B195}" srcOrd="5" destOrd="0" presId="urn:microsoft.com/office/officeart/2005/8/layout/balance1"/>
    <dgm:cxn modelId="{94100FB0-7C63-054E-B46F-E61B639CA725}" type="presParOf" srcId="{2198D27B-1882-6D45-9CEC-AC6F5BC12FE7}" destId="{43E412CD-A3B2-DB4B-B17B-B1672E2B4D09}" srcOrd="6" destOrd="0" presId="urn:microsoft.com/office/officeart/2005/8/layout/balance1"/>
    <dgm:cxn modelId="{F36EA7A1-1198-7644-BB8B-DC94852369DF}" type="presParOf" srcId="{2198D27B-1882-6D45-9CEC-AC6F5BC12FE7}" destId="{51D5C88A-9056-0344-B26C-2E32AC1DE9A7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DBFAD5D-718F-5547-A457-E58B9F0BFAAE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86060E9-A5A3-FF4C-98CD-AE64B90ED484}">
      <dgm:prSet phldrT="[Testo]"/>
      <dgm:spPr/>
      <dgm:t>
        <a:bodyPr/>
        <a:lstStyle/>
        <a:p>
          <a:r>
            <a:rPr lang="it-IT" dirty="0" smtClean="0"/>
            <a:t>Violenza (omicidi d’onore)</a:t>
          </a:r>
          <a:endParaRPr lang="it-IT" dirty="0"/>
        </a:p>
      </dgm:t>
    </dgm:pt>
    <dgm:pt modelId="{6B7DB52F-780E-1043-A9AA-A32551FC1FBF}" type="parTrans" cxnId="{E7E7CD37-9D7B-2542-9EE9-CA23B4799C59}">
      <dgm:prSet/>
      <dgm:spPr/>
      <dgm:t>
        <a:bodyPr/>
        <a:lstStyle/>
        <a:p>
          <a:endParaRPr lang="it-IT"/>
        </a:p>
      </dgm:t>
    </dgm:pt>
    <dgm:pt modelId="{E6C876C3-4B7E-3A4D-9B8B-42A0F0045667}" type="sibTrans" cxnId="{E7E7CD37-9D7B-2542-9EE9-CA23B4799C59}">
      <dgm:prSet/>
      <dgm:spPr/>
      <dgm:t>
        <a:bodyPr/>
        <a:lstStyle/>
        <a:p>
          <a:endParaRPr lang="it-IT"/>
        </a:p>
      </dgm:t>
    </dgm:pt>
    <dgm:pt modelId="{35B80768-C302-AF49-B331-EB825D99DC9F}">
      <dgm:prSet phldrT="[Testo]"/>
      <dgm:spPr/>
      <dgm:t>
        <a:bodyPr/>
        <a:lstStyle/>
        <a:p>
          <a:r>
            <a:rPr lang="it-IT" dirty="0" smtClean="0"/>
            <a:t>Discriminazioni</a:t>
          </a:r>
          <a:endParaRPr lang="it-IT" dirty="0"/>
        </a:p>
      </dgm:t>
    </dgm:pt>
    <dgm:pt modelId="{39B1FF15-A8B3-E64A-9A43-C814FEF0AF34}" type="parTrans" cxnId="{1C173D49-3A6B-2644-8AA2-A1CE6D37438E}">
      <dgm:prSet/>
      <dgm:spPr/>
      <dgm:t>
        <a:bodyPr/>
        <a:lstStyle/>
        <a:p>
          <a:endParaRPr lang="it-IT"/>
        </a:p>
      </dgm:t>
    </dgm:pt>
    <dgm:pt modelId="{425F35D4-758B-8346-BDB7-DFAFCDBEC64A}" type="sibTrans" cxnId="{1C173D49-3A6B-2644-8AA2-A1CE6D37438E}">
      <dgm:prSet/>
      <dgm:spPr/>
      <dgm:t>
        <a:bodyPr/>
        <a:lstStyle/>
        <a:p>
          <a:endParaRPr lang="it-IT"/>
        </a:p>
      </dgm:t>
    </dgm:pt>
    <dgm:pt modelId="{84EEF8FE-7C0D-874B-96AE-746F89ECA29D}">
      <dgm:prSet phldrT="[Testo]"/>
      <dgm:spPr/>
      <dgm:t>
        <a:bodyPr/>
        <a:lstStyle/>
        <a:p>
          <a:r>
            <a:rPr lang="it-IT" dirty="0" smtClean="0"/>
            <a:t>Rifugiati LGBT in Israele</a:t>
          </a:r>
          <a:endParaRPr lang="it-IT" dirty="0"/>
        </a:p>
      </dgm:t>
    </dgm:pt>
    <dgm:pt modelId="{C5FFE5BF-4DDE-DD44-9AA3-A0631DA13E84}" type="parTrans" cxnId="{F774A122-D00F-164D-B0E7-8F6436FBBA22}">
      <dgm:prSet/>
      <dgm:spPr/>
      <dgm:t>
        <a:bodyPr/>
        <a:lstStyle/>
        <a:p>
          <a:endParaRPr lang="it-IT"/>
        </a:p>
      </dgm:t>
    </dgm:pt>
    <dgm:pt modelId="{92C16719-C777-3E42-8944-CD2F2A91B250}" type="sibTrans" cxnId="{F774A122-D00F-164D-B0E7-8F6436FBBA22}">
      <dgm:prSet/>
      <dgm:spPr/>
      <dgm:t>
        <a:bodyPr/>
        <a:lstStyle/>
        <a:p>
          <a:endParaRPr lang="it-IT"/>
        </a:p>
      </dgm:t>
    </dgm:pt>
    <dgm:pt modelId="{59C1060C-A5E0-4345-9FB1-B3E497301B27}" type="pres">
      <dgm:prSet presAssocID="{6DBFAD5D-718F-5547-A457-E58B9F0BFA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ABFF9F1-6F5A-8A41-954D-91BA54FF057F}" type="pres">
      <dgm:prSet presAssocID="{286060E9-A5A3-FF4C-98CD-AE64B90ED484}" presName="parentLin" presStyleCnt="0"/>
      <dgm:spPr/>
    </dgm:pt>
    <dgm:pt modelId="{4D09AFBA-F452-2E42-B21F-93C04BA47C14}" type="pres">
      <dgm:prSet presAssocID="{286060E9-A5A3-FF4C-98CD-AE64B90ED484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20F3E723-D57E-FE4A-8724-6E82E9A1E3D7}" type="pres">
      <dgm:prSet presAssocID="{286060E9-A5A3-FF4C-98CD-AE64B90ED48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6CFDFA-DC15-0A4A-888C-4C9A07C6493A}" type="pres">
      <dgm:prSet presAssocID="{286060E9-A5A3-FF4C-98CD-AE64B90ED484}" presName="negativeSpace" presStyleCnt="0"/>
      <dgm:spPr/>
    </dgm:pt>
    <dgm:pt modelId="{91D7A3DB-32CB-2344-810F-365FBF7F5774}" type="pres">
      <dgm:prSet presAssocID="{286060E9-A5A3-FF4C-98CD-AE64B90ED484}" presName="childText" presStyleLbl="conFgAcc1" presStyleIdx="0" presStyleCnt="3">
        <dgm:presLayoutVars>
          <dgm:bulletEnabled val="1"/>
        </dgm:presLayoutVars>
      </dgm:prSet>
      <dgm:spPr/>
    </dgm:pt>
    <dgm:pt modelId="{BAEAFEBA-D095-4A41-9079-468D06D50B98}" type="pres">
      <dgm:prSet presAssocID="{E6C876C3-4B7E-3A4D-9B8B-42A0F0045667}" presName="spaceBetweenRectangles" presStyleCnt="0"/>
      <dgm:spPr/>
    </dgm:pt>
    <dgm:pt modelId="{565DBFB9-6D3C-A148-B699-A891CA880FBA}" type="pres">
      <dgm:prSet presAssocID="{35B80768-C302-AF49-B331-EB825D99DC9F}" presName="parentLin" presStyleCnt="0"/>
      <dgm:spPr/>
    </dgm:pt>
    <dgm:pt modelId="{FA1C24AA-A1E9-FA43-917B-1FA2F6BD89CB}" type="pres">
      <dgm:prSet presAssocID="{35B80768-C302-AF49-B331-EB825D99DC9F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DA4FAE28-EDE3-AA4E-A8FC-4C806BA04702}" type="pres">
      <dgm:prSet presAssocID="{35B80768-C302-AF49-B331-EB825D99DC9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67BED66-912F-6940-910F-7EB69784FFE6}" type="pres">
      <dgm:prSet presAssocID="{35B80768-C302-AF49-B331-EB825D99DC9F}" presName="negativeSpace" presStyleCnt="0"/>
      <dgm:spPr/>
    </dgm:pt>
    <dgm:pt modelId="{43B83370-3BBD-3D43-A066-355E6A8A1032}" type="pres">
      <dgm:prSet presAssocID="{35B80768-C302-AF49-B331-EB825D99DC9F}" presName="childText" presStyleLbl="conFgAcc1" presStyleIdx="1" presStyleCnt="3">
        <dgm:presLayoutVars>
          <dgm:bulletEnabled val="1"/>
        </dgm:presLayoutVars>
      </dgm:prSet>
      <dgm:spPr/>
    </dgm:pt>
    <dgm:pt modelId="{72A42F21-C442-7248-8317-910EE1BCD96E}" type="pres">
      <dgm:prSet presAssocID="{425F35D4-758B-8346-BDB7-DFAFCDBEC64A}" presName="spaceBetweenRectangles" presStyleCnt="0"/>
      <dgm:spPr/>
    </dgm:pt>
    <dgm:pt modelId="{678BE1D1-3FD9-A546-BDF8-763C4B559630}" type="pres">
      <dgm:prSet presAssocID="{84EEF8FE-7C0D-874B-96AE-746F89ECA29D}" presName="parentLin" presStyleCnt="0"/>
      <dgm:spPr/>
    </dgm:pt>
    <dgm:pt modelId="{E197AF96-F7B8-9349-9FB8-5ED600DA6323}" type="pres">
      <dgm:prSet presAssocID="{84EEF8FE-7C0D-874B-96AE-746F89ECA29D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8B7BC052-464E-D84C-B0F2-CC50F5D34F88}" type="pres">
      <dgm:prSet presAssocID="{84EEF8FE-7C0D-874B-96AE-746F89ECA29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BD92E8-27D5-6F4E-8AD0-322C087B8030}" type="pres">
      <dgm:prSet presAssocID="{84EEF8FE-7C0D-874B-96AE-746F89ECA29D}" presName="negativeSpace" presStyleCnt="0"/>
      <dgm:spPr/>
    </dgm:pt>
    <dgm:pt modelId="{3AA62B9D-734D-694A-AAD9-1455C8F9760A}" type="pres">
      <dgm:prSet presAssocID="{84EEF8FE-7C0D-874B-96AE-746F89ECA29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0CE4279-E79F-684C-BBC0-FC585991B3D7}" type="presOf" srcId="{35B80768-C302-AF49-B331-EB825D99DC9F}" destId="{FA1C24AA-A1E9-FA43-917B-1FA2F6BD89CB}" srcOrd="0" destOrd="0" presId="urn:microsoft.com/office/officeart/2005/8/layout/list1"/>
    <dgm:cxn modelId="{F774A122-D00F-164D-B0E7-8F6436FBBA22}" srcId="{6DBFAD5D-718F-5547-A457-E58B9F0BFAAE}" destId="{84EEF8FE-7C0D-874B-96AE-746F89ECA29D}" srcOrd="2" destOrd="0" parTransId="{C5FFE5BF-4DDE-DD44-9AA3-A0631DA13E84}" sibTransId="{92C16719-C777-3E42-8944-CD2F2A91B250}"/>
    <dgm:cxn modelId="{14F7BC1C-45E7-6941-9404-6F9268E1488C}" type="presOf" srcId="{84EEF8FE-7C0D-874B-96AE-746F89ECA29D}" destId="{8B7BC052-464E-D84C-B0F2-CC50F5D34F88}" srcOrd="1" destOrd="0" presId="urn:microsoft.com/office/officeart/2005/8/layout/list1"/>
    <dgm:cxn modelId="{E7E7CD37-9D7B-2542-9EE9-CA23B4799C59}" srcId="{6DBFAD5D-718F-5547-A457-E58B9F0BFAAE}" destId="{286060E9-A5A3-FF4C-98CD-AE64B90ED484}" srcOrd="0" destOrd="0" parTransId="{6B7DB52F-780E-1043-A9AA-A32551FC1FBF}" sibTransId="{E6C876C3-4B7E-3A4D-9B8B-42A0F0045667}"/>
    <dgm:cxn modelId="{570557DB-8F4E-5F45-8824-497D8D60448A}" type="presOf" srcId="{35B80768-C302-AF49-B331-EB825D99DC9F}" destId="{DA4FAE28-EDE3-AA4E-A8FC-4C806BA04702}" srcOrd="1" destOrd="0" presId="urn:microsoft.com/office/officeart/2005/8/layout/list1"/>
    <dgm:cxn modelId="{978690A7-0618-EA4F-994D-BD5AB8F3AB0A}" type="presOf" srcId="{6DBFAD5D-718F-5547-A457-E58B9F0BFAAE}" destId="{59C1060C-A5E0-4345-9FB1-B3E497301B27}" srcOrd="0" destOrd="0" presId="urn:microsoft.com/office/officeart/2005/8/layout/list1"/>
    <dgm:cxn modelId="{7CCE5293-4FFD-034D-AC12-004687997421}" type="presOf" srcId="{286060E9-A5A3-FF4C-98CD-AE64B90ED484}" destId="{4D09AFBA-F452-2E42-B21F-93C04BA47C14}" srcOrd="0" destOrd="0" presId="urn:microsoft.com/office/officeart/2005/8/layout/list1"/>
    <dgm:cxn modelId="{31CD964B-73DB-6545-8CAF-4990D62533FE}" type="presOf" srcId="{286060E9-A5A3-FF4C-98CD-AE64B90ED484}" destId="{20F3E723-D57E-FE4A-8724-6E82E9A1E3D7}" srcOrd="1" destOrd="0" presId="urn:microsoft.com/office/officeart/2005/8/layout/list1"/>
    <dgm:cxn modelId="{1C173D49-3A6B-2644-8AA2-A1CE6D37438E}" srcId="{6DBFAD5D-718F-5547-A457-E58B9F0BFAAE}" destId="{35B80768-C302-AF49-B331-EB825D99DC9F}" srcOrd="1" destOrd="0" parTransId="{39B1FF15-A8B3-E64A-9A43-C814FEF0AF34}" sibTransId="{425F35D4-758B-8346-BDB7-DFAFCDBEC64A}"/>
    <dgm:cxn modelId="{49913E4C-1F65-7F41-B2EE-B7B409363629}" type="presOf" srcId="{84EEF8FE-7C0D-874B-96AE-746F89ECA29D}" destId="{E197AF96-F7B8-9349-9FB8-5ED600DA6323}" srcOrd="0" destOrd="0" presId="urn:microsoft.com/office/officeart/2005/8/layout/list1"/>
    <dgm:cxn modelId="{A800F7CD-997D-E540-874F-752A5CE792D4}" type="presParOf" srcId="{59C1060C-A5E0-4345-9FB1-B3E497301B27}" destId="{7ABFF9F1-6F5A-8A41-954D-91BA54FF057F}" srcOrd="0" destOrd="0" presId="urn:microsoft.com/office/officeart/2005/8/layout/list1"/>
    <dgm:cxn modelId="{7C7BCE22-999C-DC46-970D-5B87FA919309}" type="presParOf" srcId="{7ABFF9F1-6F5A-8A41-954D-91BA54FF057F}" destId="{4D09AFBA-F452-2E42-B21F-93C04BA47C14}" srcOrd="0" destOrd="0" presId="urn:microsoft.com/office/officeart/2005/8/layout/list1"/>
    <dgm:cxn modelId="{7A23DFE9-C10E-924B-A8CF-1C392A7A2708}" type="presParOf" srcId="{7ABFF9F1-6F5A-8A41-954D-91BA54FF057F}" destId="{20F3E723-D57E-FE4A-8724-6E82E9A1E3D7}" srcOrd="1" destOrd="0" presId="urn:microsoft.com/office/officeart/2005/8/layout/list1"/>
    <dgm:cxn modelId="{36618E3D-FE29-F84C-A1DF-E8452EFBA1EC}" type="presParOf" srcId="{59C1060C-A5E0-4345-9FB1-B3E497301B27}" destId="{576CFDFA-DC15-0A4A-888C-4C9A07C6493A}" srcOrd="1" destOrd="0" presId="urn:microsoft.com/office/officeart/2005/8/layout/list1"/>
    <dgm:cxn modelId="{E0BCD1DB-99FA-8443-8882-CB67E07C38E5}" type="presParOf" srcId="{59C1060C-A5E0-4345-9FB1-B3E497301B27}" destId="{91D7A3DB-32CB-2344-810F-365FBF7F5774}" srcOrd="2" destOrd="0" presId="urn:microsoft.com/office/officeart/2005/8/layout/list1"/>
    <dgm:cxn modelId="{99959035-821B-1346-A9B2-64A95C93A17C}" type="presParOf" srcId="{59C1060C-A5E0-4345-9FB1-B3E497301B27}" destId="{BAEAFEBA-D095-4A41-9079-468D06D50B98}" srcOrd="3" destOrd="0" presId="urn:microsoft.com/office/officeart/2005/8/layout/list1"/>
    <dgm:cxn modelId="{964FDD5C-747F-E041-8BE9-05878952A554}" type="presParOf" srcId="{59C1060C-A5E0-4345-9FB1-B3E497301B27}" destId="{565DBFB9-6D3C-A148-B699-A891CA880FBA}" srcOrd="4" destOrd="0" presId="urn:microsoft.com/office/officeart/2005/8/layout/list1"/>
    <dgm:cxn modelId="{B1561266-8E98-DC48-A467-1EA800DDD670}" type="presParOf" srcId="{565DBFB9-6D3C-A148-B699-A891CA880FBA}" destId="{FA1C24AA-A1E9-FA43-917B-1FA2F6BD89CB}" srcOrd="0" destOrd="0" presId="urn:microsoft.com/office/officeart/2005/8/layout/list1"/>
    <dgm:cxn modelId="{8711DDC1-98E0-354C-927C-475639EFFE52}" type="presParOf" srcId="{565DBFB9-6D3C-A148-B699-A891CA880FBA}" destId="{DA4FAE28-EDE3-AA4E-A8FC-4C806BA04702}" srcOrd="1" destOrd="0" presId="urn:microsoft.com/office/officeart/2005/8/layout/list1"/>
    <dgm:cxn modelId="{2F5FC76A-E3B6-3E45-921F-CF0A5B99254E}" type="presParOf" srcId="{59C1060C-A5E0-4345-9FB1-B3E497301B27}" destId="{467BED66-912F-6940-910F-7EB69784FFE6}" srcOrd="5" destOrd="0" presId="urn:microsoft.com/office/officeart/2005/8/layout/list1"/>
    <dgm:cxn modelId="{F5D884B2-9CB8-3548-A54F-115700DE86EE}" type="presParOf" srcId="{59C1060C-A5E0-4345-9FB1-B3E497301B27}" destId="{43B83370-3BBD-3D43-A066-355E6A8A1032}" srcOrd="6" destOrd="0" presId="urn:microsoft.com/office/officeart/2005/8/layout/list1"/>
    <dgm:cxn modelId="{6C6FA5F1-3D7F-D148-90A8-9E3D9F75F52A}" type="presParOf" srcId="{59C1060C-A5E0-4345-9FB1-B3E497301B27}" destId="{72A42F21-C442-7248-8317-910EE1BCD96E}" srcOrd="7" destOrd="0" presId="urn:microsoft.com/office/officeart/2005/8/layout/list1"/>
    <dgm:cxn modelId="{40AFCE1C-B723-934B-B967-3EDEBC04FEDC}" type="presParOf" srcId="{59C1060C-A5E0-4345-9FB1-B3E497301B27}" destId="{678BE1D1-3FD9-A546-BDF8-763C4B559630}" srcOrd="8" destOrd="0" presId="urn:microsoft.com/office/officeart/2005/8/layout/list1"/>
    <dgm:cxn modelId="{A7325B15-5D94-CF4B-BCAF-A6295BA03645}" type="presParOf" srcId="{678BE1D1-3FD9-A546-BDF8-763C4B559630}" destId="{E197AF96-F7B8-9349-9FB8-5ED600DA6323}" srcOrd="0" destOrd="0" presId="urn:microsoft.com/office/officeart/2005/8/layout/list1"/>
    <dgm:cxn modelId="{5AEBB78B-8955-5149-A3F3-F12540F14849}" type="presParOf" srcId="{678BE1D1-3FD9-A546-BDF8-763C4B559630}" destId="{8B7BC052-464E-D84C-B0F2-CC50F5D34F88}" srcOrd="1" destOrd="0" presId="urn:microsoft.com/office/officeart/2005/8/layout/list1"/>
    <dgm:cxn modelId="{F2C5DB89-91C1-6E4F-B562-E4A38B1E440C}" type="presParOf" srcId="{59C1060C-A5E0-4345-9FB1-B3E497301B27}" destId="{93BD92E8-27D5-6F4E-8AD0-322C087B8030}" srcOrd="9" destOrd="0" presId="urn:microsoft.com/office/officeart/2005/8/layout/list1"/>
    <dgm:cxn modelId="{74841479-0F5F-E84C-BED8-98019CB3F70B}" type="presParOf" srcId="{59C1060C-A5E0-4345-9FB1-B3E497301B27}" destId="{3AA62B9D-734D-694A-AAD9-1455C8F9760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564A941-2B32-224D-98AD-9DEAB3DA3C78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16535D6-B1B4-644E-92AC-D4ABE048C8B5}">
      <dgm:prSet phldrT="[Testo]"/>
      <dgm:spPr/>
      <dgm:t>
        <a:bodyPr/>
        <a:lstStyle/>
        <a:p>
          <a:r>
            <a:rPr lang="it-IT" dirty="0" smtClean="0"/>
            <a:t>Islamizzazione</a:t>
          </a:r>
          <a:endParaRPr lang="it-IT" dirty="0"/>
        </a:p>
      </dgm:t>
    </dgm:pt>
    <dgm:pt modelId="{BA3CA1AD-32C4-C849-A511-4674D0222549}" type="parTrans" cxnId="{2FD64206-A10C-4848-A415-FE29F23EA5AE}">
      <dgm:prSet/>
      <dgm:spPr/>
      <dgm:t>
        <a:bodyPr/>
        <a:lstStyle/>
        <a:p>
          <a:endParaRPr lang="it-IT"/>
        </a:p>
      </dgm:t>
    </dgm:pt>
    <dgm:pt modelId="{CAD0DA4C-3E5B-4D43-85DE-F9A2DC299A28}" type="sibTrans" cxnId="{2FD64206-A10C-4848-A415-FE29F23EA5AE}">
      <dgm:prSet/>
      <dgm:spPr/>
      <dgm:t>
        <a:bodyPr/>
        <a:lstStyle/>
        <a:p>
          <a:endParaRPr lang="it-IT"/>
        </a:p>
      </dgm:t>
    </dgm:pt>
    <dgm:pt modelId="{F01BD3EF-8FF8-B341-A6BA-272EE5FEAF5A}">
      <dgm:prSet phldrT="[Testo]"/>
      <dgm:spPr/>
      <dgm:t>
        <a:bodyPr/>
        <a:lstStyle/>
        <a:p>
          <a:r>
            <a:rPr lang="it-IT" dirty="0" smtClean="0"/>
            <a:t>Cristiani</a:t>
          </a:r>
          <a:endParaRPr lang="it-IT" dirty="0"/>
        </a:p>
      </dgm:t>
    </dgm:pt>
    <dgm:pt modelId="{AD80C510-6FD6-354B-B6AD-8556E6022B88}" type="parTrans" cxnId="{BA7B005A-595C-994B-8028-FBCCDDD2170E}">
      <dgm:prSet/>
      <dgm:spPr/>
      <dgm:t>
        <a:bodyPr/>
        <a:lstStyle/>
        <a:p>
          <a:endParaRPr lang="it-IT"/>
        </a:p>
      </dgm:t>
    </dgm:pt>
    <dgm:pt modelId="{C1EC6E11-F79A-D64D-8C0C-84EE473C6946}" type="sibTrans" cxnId="{BA7B005A-595C-994B-8028-FBCCDDD2170E}">
      <dgm:prSet/>
      <dgm:spPr/>
      <dgm:t>
        <a:bodyPr/>
        <a:lstStyle/>
        <a:p>
          <a:endParaRPr lang="it-IT"/>
        </a:p>
      </dgm:t>
    </dgm:pt>
    <dgm:pt modelId="{372E54D9-B600-7548-BA64-0A8FCAE55FBD}">
      <dgm:prSet phldrT="[Testo]"/>
      <dgm:spPr/>
      <dgm:t>
        <a:bodyPr/>
        <a:lstStyle/>
        <a:p>
          <a:r>
            <a:rPr lang="it-IT" dirty="0" err="1" smtClean="0"/>
            <a:t>Jizya</a:t>
          </a:r>
          <a:endParaRPr lang="it-IT" dirty="0"/>
        </a:p>
      </dgm:t>
    </dgm:pt>
    <dgm:pt modelId="{A368BE3C-C5F1-9B45-9107-4D3A3CAF8164}" type="parTrans" cxnId="{9BC8B0D8-67DB-3A4D-9B99-C884B7330EAE}">
      <dgm:prSet/>
      <dgm:spPr/>
      <dgm:t>
        <a:bodyPr/>
        <a:lstStyle/>
        <a:p>
          <a:endParaRPr lang="it-IT"/>
        </a:p>
      </dgm:t>
    </dgm:pt>
    <dgm:pt modelId="{FE28A917-1136-4C49-96CD-6A5D91D27B98}" type="sibTrans" cxnId="{9BC8B0D8-67DB-3A4D-9B99-C884B7330EAE}">
      <dgm:prSet/>
      <dgm:spPr/>
      <dgm:t>
        <a:bodyPr/>
        <a:lstStyle/>
        <a:p>
          <a:endParaRPr lang="it-IT"/>
        </a:p>
      </dgm:t>
    </dgm:pt>
    <dgm:pt modelId="{53FC9B7D-1B8B-9349-B4B4-BE913FA68932}">
      <dgm:prSet phldrT="[Testo]"/>
      <dgm:spPr/>
      <dgm:t>
        <a:bodyPr/>
        <a:lstStyle/>
        <a:p>
          <a:r>
            <a:rPr lang="it-IT" dirty="0" smtClean="0"/>
            <a:t>Conversioni forzate</a:t>
          </a:r>
          <a:endParaRPr lang="it-IT" dirty="0"/>
        </a:p>
      </dgm:t>
    </dgm:pt>
    <dgm:pt modelId="{D5841CD7-B9AE-714F-8314-A03F279DBDC5}" type="parTrans" cxnId="{4FA0A117-85EF-CE45-A9CE-003801A00258}">
      <dgm:prSet/>
      <dgm:spPr/>
      <dgm:t>
        <a:bodyPr/>
        <a:lstStyle/>
        <a:p>
          <a:endParaRPr lang="it-IT"/>
        </a:p>
      </dgm:t>
    </dgm:pt>
    <dgm:pt modelId="{FC8E7BA0-71E6-534A-858A-11C3921E2041}" type="sibTrans" cxnId="{4FA0A117-85EF-CE45-A9CE-003801A00258}">
      <dgm:prSet/>
      <dgm:spPr/>
      <dgm:t>
        <a:bodyPr/>
        <a:lstStyle/>
        <a:p>
          <a:endParaRPr lang="it-IT"/>
        </a:p>
      </dgm:t>
    </dgm:pt>
    <dgm:pt modelId="{C1FA1589-A267-6549-A7BC-4E808235206D}">
      <dgm:prSet phldrT="[Testo]"/>
      <dgm:spPr/>
      <dgm:t>
        <a:bodyPr/>
        <a:lstStyle/>
        <a:p>
          <a:r>
            <a:rPr lang="it-IT" dirty="0" smtClean="0"/>
            <a:t>Dissidenti</a:t>
          </a:r>
          <a:endParaRPr lang="it-IT" dirty="0"/>
        </a:p>
      </dgm:t>
    </dgm:pt>
    <dgm:pt modelId="{4DE21D86-FAEF-394D-91CA-E57806003510}" type="parTrans" cxnId="{078BF613-856D-D24F-99EB-A6D6E4378793}">
      <dgm:prSet/>
      <dgm:spPr/>
      <dgm:t>
        <a:bodyPr/>
        <a:lstStyle/>
        <a:p>
          <a:endParaRPr lang="it-IT"/>
        </a:p>
      </dgm:t>
    </dgm:pt>
    <dgm:pt modelId="{7357FC94-0AB6-084F-92BD-970798E560C5}" type="sibTrans" cxnId="{078BF613-856D-D24F-99EB-A6D6E4378793}">
      <dgm:prSet/>
      <dgm:spPr/>
      <dgm:t>
        <a:bodyPr/>
        <a:lstStyle/>
        <a:p>
          <a:endParaRPr lang="it-IT"/>
        </a:p>
      </dgm:t>
    </dgm:pt>
    <dgm:pt modelId="{6F1CD424-3D79-B34A-82CD-86CF303C6FA0}">
      <dgm:prSet phldrT="[Testo]"/>
      <dgm:spPr/>
      <dgm:t>
        <a:bodyPr/>
        <a:lstStyle/>
        <a:p>
          <a:r>
            <a:rPr lang="it-IT" dirty="0" smtClean="0"/>
            <a:t>Bambini-soldato</a:t>
          </a:r>
          <a:endParaRPr lang="it-IT" dirty="0"/>
        </a:p>
      </dgm:t>
    </dgm:pt>
    <dgm:pt modelId="{C7FA6E83-4E04-FB4A-ACD6-A20DF3B0CCD2}" type="parTrans" cxnId="{9D5F3D86-57EF-F742-B9F7-E5A2F2AB3895}">
      <dgm:prSet/>
      <dgm:spPr/>
      <dgm:t>
        <a:bodyPr/>
        <a:lstStyle/>
        <a:p>
          <a:endParaRPr lang="it-IT"/>
        </a:p>
      </dgm:t>
    </dgm:pt>
    <dgm:pt modelId="{040949F0-2ABD-804B-943E-69BBEAD3E72D}" type="sibTrans" cxnId="{9D5F3D86-57EF-F742-B9F7-E5A2F2AB3895}">
      <dgm:prSet/>
      <dgm:spPr/>
      <dgm:t>
        <a:bodyPr/>
        <a:lstStyle/>
        <a:p>
          <a:endParaRPr lang="it-IT"/>
        </a:p>
      </dgm:t>
    </dgm:pt>
    <dgm:pt modelId="{528F2E6E-ED89-3C49-857B-21038078B0F5}" type="pres">
      <dgm:prSet presAssocID="{7564A941-2B32-224D-98AD-9DEAB3DA3C7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9104C8F-2B53-504D-B5EC-47062C3202C5}" type="pres">
      <dgm:prSet presAssocID="{016535D6-B1B4-644E-92AC-D4ABE048C8B5}" presName="vertOne" presStyleCnt="0"/>
      <dgm:spPr/>
    </dgm:pt>
    <dgm:pt modelId="{FCD9D2C9-390F-B84C-A328-3AD4F57C693E}" type="pres">
      <dgm:prSet presAssocID="{016535D6-B1B4-644E-92AC-D4ABE048C8B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48395AC-B016-8E4C-9E54-8D08D8576011}" type="pres">
      <dgm:prSet presAssocID="{016535D6-B1B4-644E-92AC-D4ABE048C8B5}" presName="parTransOne" presStyleCnt="0"/>
      <dgm:spPr/>
    </dgm:pt>
    <dgm:pt modelId="{6C482069-A800-FB41-AAAE-953A5E454C92}" type="pres">
      <dgm:prSet presAssocID="{016535D6-B1B4-644E-92AC-D4ABE048C8B5}" presName="horzOne" presStyleCnt="0"/>
      <dgm:spPr/>
    </dgm:pt>
    <dgm:pt modelId="{60E5E95F-5245-2E4C-8DBB-8615261D3D55}" type="pres">
      <dgm:prSet presAssocID="{F01BD3EF-8FF8-B341-A6BA-272EE5FEAF5A}" presName="vertTwo" presStyleCnt="0"/>
      <dgm:spPr/>
    </dgm:pt>
    <dgm:pt modelId="{9D4D2D20-F444-B54A-AABC-405C37F3D339}" type="pres">
      <dgm:prSet presAssocID="{F01BD3EF-8FF8-B341-A6BA-272EE5FEAF5A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4463B69-3110-A242-A4FC-BAF94923F744}" type="pres">
      <dgm:prSet presAssocID="{F01BD3EF-8FF8-B341-A6BA-272EE5FEAF5A}" presName="parTransTwo" presStyleCnt="0"/>
      <dgm:spPr/>
    </dgm:pt>
    <dgm:pt modelId="{42097BD4-7871-E84F-B0C9-C8B6ED133544}" type="pres">
      <dgm:prSet presAssocID="{F01BD3EF-8FF8-B341-A6BA-272EE5FEAF5A}" presName="horzTwo" presStyleCnt="0"/>
      <dgm:spPr/>
    </dgm:pt>
    <dgm:pt modelId="{930A7D64-481F-7D48-8920-970B67B72F82}" type="pres">
      <dgm:prSet presAssocID="{372E54D9-B600-7548-BA64-0A8FCAE55FBD}" presName="vertThree" presStyleCnt="0"/>
      <dgm:spPr/>
    </dgm:pt>
    <dgm:pt modelId="{096203DD-C686-3245-89F4-A0592785FE1C}" type="pres">
      <dgm:prSet presAssocID="{372E54D9-B600-7548-BA64-0A8FCAE55FBD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50F32EA-FC95-9D49-B391-D2FB469112F0}" type="pres">
      <dgm:prSet presAssocID="{372E54D9-B600-7548-BA64-0A8FCAE55FBD}" presName="horzThree" presStyleCnt="0"/>
      <dgm:spPr/>
    </dgm:pt>
    <dgm:pt modelId="{6E1A2FB9-47C5-9344-BA60-20522FC4C20C}" type="pres">
      <dgm:prSet presAssocID="{FE28A917-1136-4C49-96CD-6A5D91D27B98}" presName="sibSpaceThree" presStyleCnt="0"/>
      <dgm:spPr/>
    </dgm:pt>
    <dgm:pt modelId="{845E2838-A10C-644C-B302-F2E6E50AB059}" type="pres">
      <dgm:prSet presAssocID="{53FC9B7D-1B8B-9349-B4B4-BE913FA68932}" presName="vertThree" presStyleCnt="0"/>
      <dgm:spPr/>
    </dgm:pt>
    <dgm:pt modelId="{90B54DEF-4791-2147-B9E0-26EBBBAA6943}" type="pres">
      <dgm:prSet presAssocID="{53FC9B7D-1B8B-9349-B4B4-BE913FA68932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DEEF7A7-D9AA-9048-A9E2-DEB2BBD32167}" type="pres">
      <dgm:prSet presAssocID="{53FC9B7D-1B8B-9349-B4B4-BE913FA68932}" presName="horzThree" presStyleCnt="0"/>
      <dgm:spPr/>
    </dgm:pt>
    <dgm:pt modelId="{E00A488F-9DE2-AE40-A99E-8F20DC9A3C8E}" type="pres">
      <dgm:prSet presAssocID="{C1EC6E11-F79A-D64D-8C0C-84EE473C6946}" presName="sibSpaceTwo" presStyleCnt="0"/>
      <dgm:spPr/>
    </dgm:pt>
    <dgm:pt modelId="{D0618C8A-3D1F-8B4C-98D9-7B46F0E35F44}" type="pres">
      <dgm:prSet presAssocID="{C1FA1589-A267-6549-A7BC-4E808235206D}" presName="vertTwo" presStyleCnt="0"/>
      <dgm:spPr/>
    </dgm:pt>
    <dgm:pt modelId="{BFE71FDC-8104-2342-8622-0C7068D2054E}" type="pres">
      <dgm:prSet presAssocID="{C1FA1589-A267-6549-A7BC-4E808235206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9765988-A331-0141-8DB4-74A70B19DFBE}" type="pres">
      <dgm:prSet presAssocID="{C1FA1589-A267-6549-A7BC-4E808235206D}" presName="parTransTwo" presStyleCnt="0"/>
      <dgm:spPr/>
    </dgm:pt>
    <dgm:pt modelId="{1AF0C2F7-D49E-6045-8FA5-0F1831FF3F10}" type="pres">
      <dgm:prSet presAssocID="{C1FA1589-A267-6549-A7BC-4E808235206D}" presName="horzTwo" presStyleCnt="0"/>
      <dgm:spPr/>
    </dgm:pt>
    <dgm:pt modelId="{B05A1FA9-9ECB-094F-8A6E-EF63C6FA0396}" type="pres">
      <dgm:prSet presAssocID="{6F1CD424-3D79-B34A-82CD-86CF303C6FA0}" presName="vertThree" presStyleCnt="0"/>
      <dgm:spPr/>
    </dgm:pt>
    <dgm:pt modelId="{0EBEEA4C-911D-3D4F-940E-2B0020D61475}" type="pres">
      <dgm:prSet presAssocID="{6F1CD424-3D79-B34A-82CD-86CF303C6FA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ACCA45F-5D9A-434A-9822-ED11F754A6F7}" type="pres">
      <dgm:prSet presAssocID="{6F1CD424-3D79-B34A-82CD-86CF303C6FA0}" presName="horzThree" presStyleCnt="0"/>
      <dgm:spPr/>
    </dgm:pt>
  </dgm:ptLst>
  <dgm:cxnLst>
    <dgm:cxn modelId="{4FA0A117-85EF-CE45-A9CE-003801A00258}" srcId="{F01BD3EF-8FF8-B341-A6BA-272EE5FEAF5A}" destId="{53FC9B7D-1B8B-9349-B4B4-BE913FA68932}" srcOrd="1" destOrd="0" parTransId="{D5841CD7-B9AE-714F-8314-A03F279DBDC5}" sibTransId="{FC8E7BA0-71E6-534A-858A-11C3921E2041}"/>
    <dgm:cxn modelId="{4C132CA1-DE55-7043-A94E-47D187DD9F98}" type="presOf" srcId="{C1FA1589-A267-6549-A7BC-4E808235206D}" destId="{BFE71FDC-8104-2342-8622-0C7068D2054E}" srcOrd="0" destOrd="0" presId="urn:microsoft.com/office/officeart/2005/8/layout/hierarchy4"/>
    <dgm:cxn modelId="{BA7B005A-595C-994B-8028-FBCCDDD2170E}" srcId="{016535D6-B1B4-644E-92AC-D4ABE048C8B5}" destId="{F01BD3EF-8FF8-B341-A6BA-272EE5FEAF5A}" srcOrd="0" destOrd="0" parTransId="{AD80C510-6FD6-354B-B6AD-8556E6022B88}" sibTransId="{C1EC6E11-F79A-D64D-8C0C-84EE473C6946}"/>
    <dgm:cxn modelId="{A4D9EA73-B6DD-A141-98D0-70430E60AFA2}" type="presOf" srcId="{016535D6-B1B4-644E-92AC-D4ABE048C8B5}" destId="{FCD9D2C9-390F-B84C-A328-3AD4F57C693E}" srcOrd="0" destOrd="0" presId="urn:microsoft.com/office/officeart/2005/8/layout/hierarchy4"/>
    <dgm:cxn modelId="{2FD64206-A10C-4848-A415-FE29F23EA5AE}" srcId="{7564A941-2B32-224D-98AD-9DEAB3DA3C78}" destId="{016535D6-B1B4-644E-92AC-D4ABE048C8B5}" srcOrd="0" destOrd="0" parTransId="{BA3CA1AD-32C4-C849-A511-4674D0222549}" sibTransId="{CAD0DA4C-3E5B-4D43-85DE-F9A2DC299A28}"/>
    <dgm:cxn modelId="{9A258AC0-3913-6A48-A91B-9B6DA2284BFC}" type="presOf" srcId="{6F1CD424-3D79-B34A-82CD-86CF303C6FA0}" destId="{0EBEEA4C-911D-3D4F-940E-2B0020D61475}" srcOrd="0" destOrd="0" presId="urn:microsoft.com/office/officeart/2005/8/layout/hierarchy4"/>
    <dgm:cxn modelId="{26DDD911-56FA-DF47-9F2A-703E5CE13F40}" type="presOf" srcId="{F01BD3EF-8FF8-B341-A6BA-272EE5FEAF5A}" destId="{9D4D2D20-F444-B54A-AABC-405C37F3D339}" srcOrd="0" destOrd="0" presId="urn:microsoft.com/office/officeart/2005/8/layout/hierarchy4"/>
    <dgm:cxn modelId="{68E208A2-CE19-AE4C-BA06-33DE48E6732E}" type="presOf" srcId="{7564A941-2B32-224D-98AD-9DEAB3DA3C78}" destId="{528F2E6E-ED89-3C49-857B-21038078B0F5}" srcOrd="0" destOrd="0" presId="urn:microsoft.com/office/officeart/2005/8/layout/hierarchy4"/>
    <dgm:cxn modelId="{515A6E63-06E2-434C-A95C-7CA74FFB66AB}" type="presOf" srcId="{53FC9B7D-1B8B-9349-B4B4-BE913FA68932}" destId="{90B54DEF-4791-2147-B9E0-26EBBBAA6943}" srcOrd="0" destOrd="0" presId="urn:microsoft.com/office/officeart/2005/8/layout/hierarchy4"/>
    <dgm:cxn modelId="{078BF613-856D-D24F-99EB-A6D6E4378793}" srcId="{016535D6-B1B4-644E-92AC-D4ABE048C8B5}" destId="{C1FA1589-A267-6549-A7BC-4E808235206D}" srcOrd="1" destOrd="0" parTransId="{4DE21D86-FAEF-394D-91CA-E57806003510}" sibTransId="{7357FC94-0AB6-084F-92BD-970798E560C5}"/>
    <dgm:cxn modelId="{DF618057-6240-654F-BA83-79D7815FB435}" type="presOf" srcId="{372E54D9-B600-7548-BA64-0A8FCAE55FBD}" destId="{096203DD-C686-3245-89F4-A0592785FE1C}" srcOrd="0" destOrd="0" presId="urn:microsoft.com/office/officeart/2005/8/layout/hierarchy4"/>
    <dgm:cxn modelId="{9D5F3D86-57EF-F742-B9F7-E5A2F2AB3895}" srcId="{C1FA1589-A267-6549-A7BC-4E808235206D}" destId="{6F1CD424-3D79-B34A-82CD-86CF303C6FA0}" srcOrd="0" destOrd="0" parTransId="{C7FA6E83-4E04-FB4A-ACD6-A20DF3B0CCD2}" sibTransId="{040949F0-2ABD-804B-943E-69BBEAD3E72D}"/>
    <dgm:cxn modelId="{9BC8B0D8-67DB-3A4D-9B99-C884B7330EAE}" srcId="{F01BD3EF-8FF8-B341-A6BA-272EE5FEAF5A}" destId="{372E54D9-B600-7548-BA64-0A8FCAE55FBD}" srcOrd="0" destOrd="0" parTransId="{A368BE3C-C5F1-9B45-9107-4D3A3CAF8164}" sibTransId="{FE28A917-1136-4C49-96CD-6A5D91D27B98}"/>
    <dgm:cxn modelId="{34B3FC5C-6367-2548-A209-A6B6B3ECDA87}" type="presParOf" srcId="{528F2E6E-ED89-3C49-857B-21038078B0F5}" destId="{69104C8F-2B53-504D-B5EC-47062C3202C5}" srcOrd="0" destOrd="0" presId="urn:microsoft.com/office/officeart/2005/8/layout/hierarchy4"/>
    <dgm:cxn modelId="{2642E490-EE6A-FA4A-AB38-E5F4D093FCDF}" type="presParOf" srcId="{69104C8F-2B53-504D-B5EC-47062C3202C5}" destId="{FCD9D2C9-390F-B84C-A328-3AD4F57C693E}" srcOrd="0" destOrd="0" presId="urn:microsoft.com/office/officeart/2005/8/layout/hierarchy4"/>
    <dgm:cxn modelId="{6A2249DA-6C6C-5E43-9F37-3EA3539101BC}" type="presParOf" srcId="{69104C8F-2B53-504D-B5EC-47062C3202C5}" destId="{C48395AC-B016-8E4C-9E54-8D08D8576011}" srcOrd="1" destOrd="0" presId="urn:microsoft.com/office/officeart/2005/8/layout/hierarchy4"/>
    <dgm:cxn modelId="{B80583FD-3C23-E044-92F8-10D1A8D3B6FE}" type="presParOf" srcId="{69104C8F-2B53-504D-B5EC-47062C3202C5}" destId="{6C482069-A800-FB41-AAAE-953A5E454C92}" srcOrd="2" destOrd="0" presId="urn:microsoft.com/office/officeart/2005/8/layout/hierarchy4"/>
    <dgm:cxn modelId="{203BFEC6-D625-3546-86F6-7B723A113A74}" type="presParOf" srcId="{6C482069-A800-FB41-AAAE-953A5E454C92}" destId="{60E5E95F-5245-2E4C-8DBB-8615261D3D55}" srcOrd="0" destOrd="0" presId="urn:microsoft.com/office/officeart/2005/8/layout/hierarchy4"/>
    <dgm:cxn modelId="{59E9464F-FA06-3C47-85C2-6D68356C1F54}" type="presParOf" srcId="{60E5E95F-5245-2E4C-8DBB-8615261D3D55}" destId="{9D4D2D20-F444-B54A-AABC-405C37F3D339}" srcOrd="0" destOrd="0" presId="urn:microsoft.com/office/officeart/2005/8/layout/hierarchy4"/>
    <dgm:cxn modelId="{A5123D4D-9C2A-E846-8EC9-EB851EC9D1A4}" type="presParOf" srcId="{60E5E95F-5245-2E4C-8DBB-8615261D3D55}" destId="{B4463B69-3110-A242-A4FC-BAF94923F744}" srcOrd="1" destOrd="0" presId="urn:microsoft.com/office/officeart/2005/8/layout/hierarchy4"/>
    <dgm:cxn modelId="{F23E6A9E-0914-474D-AA2C-A395765EEF32}" type="presParOf" srcId="{60E5E95F-5245-2E4C-8DBB-8615261D3D55}" destId="{42097BD4-7871-E84F-B0C9-C8B6ED133544}" srcOrd="2" destOrd="0" presId="urn:microsoft.com/office/officeart/2005/8/layout/hierarchy4"/>
    <dgm:cxn modelId="{30918675-801B-5141-A475-3EA0300780B7}" type="presParOf" srcId="{42097BD4-7871-E84F-B0C9-C8B6ED133544}" destId="{930A7D64-481F-7D48-8920-970B67B72F82}" srcOrd="0" destOrd="0" presId="urn:microsoft.com/office/officeart/2005/8/layout/hierarchy4"/>
    <dgm:cxn modelId="{3D87C229-947A-3444-915D-0DACAC8A9761}" type="presParOf" srcId="{930A7D64-481F-7D48-8920-970B67B72F82}" destId="{096203DD-C686-3245-89F4-A0592785FE1C}" srcOrd="0" destOrd="0" presId="urn:microsoft.com/office/officeart/2005/8/layout/hierarchy4"/>
    <dgm:cxn modelId="{FE000532-ABDD-5C4E-A60F-5533F145EFBD}" type="presParOf" srcId="{930A7D64-481F-7D48-8920-970B67B72F82}" destId="{F50F32EA-FC95-9D49-B391-D2FB469112F0}" srcOrd="1" destOrd="0" presId="urn:microsoft.com/office/officeart/2005/8/layout/hierarchy4"/>
    <dgm:cxn modelId="{69683A92-CB45-E44C-BC01-81862ECCD2BD}" type="presParOf" srcId="{42097BD4-7871-E84F-B0C9-C8B6ED133544}" destId="{6E1A2FB9-47C5-9344-BA60-20522FC4C20C}" srcOrd="1" destOrd="0" presId="urn:microsoft.com/office/officeart/2005/8/layout/hierarchy4"/>
    <dgm:cxn modelId="{3316D7F6-C3AD-E74D-9A41-642929DD9B8F}" type="presParOf" srcId="{42097BD4-7871-E84F-B0C9-C8B6ED133544}" destId="{845E2838-A10C-644C-B302-F2E6E50AB059}" srcOrd="2" destOrd="0" presId="urn:microsoft.com/office/officeart/2005/8/layout/hierarchy4"/>
    <dgm:cxn modelId="{F35456EC-06E7-8A4E-AC7D-29D17D9B9444}" type="presParOf" srcId="{845E2838-A10C-644C-B302-F2E6E50AB059}" destId="{90B54DEF-4791-2147-B9E0-26EBBBAA6943}" srcOrd="0" destOrd="0" presId="urn:microsoft.com/office/officeart/2005/8/layout/hierarchy4"/>
    <dgm:cxn modelId="{6C45AC91-7B2B-B244-919E-AB6CB777720A}" type="presParOf" srcId="{845E2838-A10C-644C-B302-F2E6E50AB059}" destId="{9DEEF7A7-D9AA-9048-A9E2-DEB2BBD32167}" srcOrd="1" destOrd="0" presId="urn:microsoft.com/office/officeart/2005/8/layout/hierarchy4"/>
    <dgm:cxn modelId="{C0AA4D39-491A-D042-9BF3-F6DD2AFD3E66}" type="presParOf" srcId="{6C482069-A800-FB41-AAAE-953A5E454C92}" destId="{E00A488F-9DE2-AE40-A99E-8F20DC9A3C8E}" srcOrd="1" destOrd="0" presId="urn:microsoft.com/office/officeart/2005/8/layout/hierarchy4"/>
    <dgm:cxn modelId="{72E95F0D-4618-FD4F-94AB-133D89E4B490}" type="presParOf" srcId="{6C482069-A800-FB41-AAAE-953A5E454C92}" destId="{D0618C8A-3D1F-8B4C-98D9-7B46F0E35F44}" srcOrd="2" destOrd="0" presId="urn:microsoft.com/office/officeart/2005/8/layout/hierarchy4"/>
    <dgm:cxn modelId="{3C75CC32-47D3-6548-927B-A419D222221B}" type="presParOf" srcId="{D0618C8A-3D1F-8B4C-98D9-7B46F0E35F44}" destId="{BFE71FDC-8104-2342-8622-0C7068D2054E}" srcOrd="0" destOrd="0" presId="urn:microsoft.com/office/officeart/2005/8/layout/hierarchy4"/>
    <dgm:cxn modelId="{A3FCC690-8E7B-0240-B1AD-DA089224E9E9}" type="presParOf" srcId="{D0618C8A-3D1F-8B4C-98D9-7B46F0E35F44}" destId="{69765988-A331-0141-8DB4-74A70B19DFBE}" srcOrd="1" destOrd="0" presId="urn:microsoft.com/office/officeart/2005/8/layout/hierarchy4"/>
    <dgm:cxn modelId="{3D6CD227-9CC9-6342-99C4-40CA78E384DF}" type="presParOf" srcId="{D0618C8A-3D1F-8B4C-98D9-7B46F0E35F44}" destId="{1AF0C2F7-D49E-6045-8FA5-0F1831FF3F10}" srcOrd="2" destOrd="0" presId="urn:microsoft.com/office/officeart/2005/8/layout/hierarchy4"/>
    <dgm:cxn modelId="{1B6EFDCE-EF43-834B-900C-9C965E92A214}" type="presParOf" srcId="{1AF0C2F7-D49E-6045-8FA5-0F1831FF3F10}" destId="{B05A1FA9-9ECB-094F-8A6E-EF63C6FA0396}" srcOrd="0" destOrd="0" presId="urn:microsoft.com/office/officeart/2005/8/layout/hierarchy4"/>
    <dgm:cxn modelId="{D4A93DDB-8D36-6F4F-8256-0F6C4686CFEF}" type="presParOf" srcId="{B05A1FA9-9ECB-094F-8A6E-EF63C6FA0396}" destId="{0EBEEA4C-911D-3D4F-940E-2B0020D61475}" srcOrd="0" destOrd="0" presId="urn:microsoft.com/office/officeart/2005/8/layout/hierarchy4"/>
    <dgm:cxn modelId="{19A4FBEB-8A66-FF46-BD1A-D76E0E10AD5B}" type="presParOf" srcId="{B05A1FA9-9ECB-094F-8A6E-EF63C6FA0396}" destId="{9ACCA45F-5D9A-434A-9822-ED11F754A6F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998E897-AFF9-C846-8D0F-F5BFF6B67CCA}" type="doc">
      <dgm:prSet loTypeId="urn:microsoft.com/office/officeart/2008/layout/Square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BEFF77-D788-2A46-A407-4426928EFDF0}">
      <dgm:prSet phldrT="[Testo]"/>
      <dgm:spPr/>
      <dgm:t>
        <a:bodyPr/>
        <a:lstStyle/>
        <a:p>
          <a:r>
            <a:rPr lang="it-IT" dirty="0" smtClean="0"/>
            <a:t>Critiche</a:t>
          </a:r>
          <a:endParaRPr lang="it-IT" dirty="0"/>
        </a:p>
      </dgm:t>
    </dgm:pt>
    <dgm:pt modelId="{261CAFA1-70C8-E24E-AC42-078CCC8A3839}" type="parTrans" cxnId="{5E11B759-56D4-A84A-95A9-ABA477685A47}">
      <dgm:prSet/>
      <dgm:spPr/>
      <dgm:t>
        <a:bodyPr/>
        <a:lstStyle/>
        <a:p>
          <a:endParaRPr lang="it-IT"/>
        </a:p>
      </dgm:t>
    </dgm:pt>
    <dgm:pt modelId="{3569F47B-231B-534E-A153-777B72DF63D7}" type="sibTrans" cxnId="{5E11B759-56D4-A84A-95A9-ABA477685A47}">
      <dgm:prSet/>
      <dgm:spPr/>
      <dgm:t>
        <a:bodyPr/>
        <a:lstStyle/>
        <a:p>
          <a:endParaRPr lang="it-IT"/>
        </a:p>
      </dgm:t>
    </dgm:pt>
    <dgm:pt modelId="{36020A6C-C61A-D940-A153-6BCE2C38FF0A}">
      <dgm:prSet phldrT="[Testo]"/>
      <dgm:spPr/>
      <dgm:t>
        <a:bodyPr/>
        <a:lstStyle/>
        <a:p>
          <a:r>
            <a:rPr lang="it-IT" dirty="0" smtClean="0"/>
            <a:t>Repressione dei media</a:t>
          </a:r>
          <a:endParaRPr lang="it-IT" dirty="0"/>
        </a:p>
      </dgm:t>
    </dgm:pt>
    <dgm:pt modelId="{2E85B9BF-A368-4A4F-978A-805C3E922A05}" type="parTrans" cxnId="{3627A808-62DD-2C40-BB3E-88450409E415}">
      <dgm:prSet/>
      <dgm:spPr/>
      <dgm:t>
        <a:bodyPr/>
        <a:lstStyle/>
        <a:p>
          <a:endParaRPr lang="it-IT"/>
        </a:p>
      </dgm:t>
    </dgm:pt>
    <dgm:pt modelId="{285FFB9C-C5C7-9B49-9EC5-85F34DBF2A72}" type="sibTrans" cxnId="{3627A808-62DD-2C40-BB3E-88450409E415}">
      <dgm:prSet/>
      <dgm:spPr/>
      <dgm:t>
        <a:bodyPr/>
        <a:lstStyle/>
        <a:p>
          <a:endParaRPr lang="it-IT"/>
        </a:p>
      </dgm:t>
    </dgm:pt>
    <dgm:pt modelId="{5706D213-DF1B-834C-B603-E6DCFF834790}">
      <dgm:prSet phldrT="[Testo]"/>
      <dgm:spPr/>
      <dgm:t>
        <a:bodyPr/>
        <a:lstStyle/>
        <a:p>
          <a:r>
            <a:rPr lang="it-IT" dirty="0" smtClean="0"/>
            <a:t>Esecuzioni sommarie e senza giudizio </a:t>
          </a:r>
          <a:endParaRPr lang="it-IT" dirty="0"/>
        </a:p>
      </dgm:t>
    </dgm:pt>
    <dgm:pt modelId="{00048ADC-0303-424D-B7DE-CC25A578F03B}" type="parTrans" cxnId="{D3C8FEA7-926A-9B4E-B26A-13DCF6DEEBC9}">
      <dgm:prSet/>
      <dgm:spPr/>
      <dgm:t>
        <a:bodyPr/>
        <a:lstStyle/>
        <a:p>
          <a:endParaRPr lang="it-IT"/>
        </a:p>
      </dgm:t>
    </dgm:pt>
    <dgm:pt modelId="{45CB7368-3133-464D-91F0-62443D31B042}" type="sibTrans" cxnId="{D3C8FEA7-926A-9B4E-B26A-13DCF6DEEBC9}">
      <dgm:prSet/>
      <dgm:spPr/>
      <dgm:t>
        <a:bodyPr/>
        <a:lstStyle/>
        <a:p>
          <a:endParaRPr lang="it-IT"/>
        </a:p>
      </dgm:t>
    </dgm:pt>
    <dgm:pt modelId="{DBC19C85-870E-1240-9357-4975E47E9B27}">
      <dgm:prSet phldrT="[Testo]"/>
      <dgm:spPr/>
      <dgm:t>
        <a:bodyPr/>
        <a:lstStyle/>
        <a:p>
          <a:r>
            <a:rPr lang="it-IT" dirty="0" smtClean="0"/>
            <a:t>Tortura</a:t>
          </a:r>
          <a:endParaRPr lang="it-IT" dirty="0"/>
        </a:p>
      </dgm:t>
    </dgm:pt>
    <dgm:pt modelId="{179ED015-C422-9A43-9A86-FA2F2B0D5C15}" type="parTrans" cxnId="{4D3D5FBC-A4F2-F048-BE7E-811660AA1198}">
      <dgm:prSet/>
      <dgm:spPr/>
      <dgm:t>
        <a:bodyPr/>
        <a:lstStyle/>
        <a:p>
          <a:endParaRPr lang="it-IT"/>
        </a:p>
      </dgm:t>
    </dgm:pt>
    <dgm:pt modelId="{787FA8F8-2E8B-334E-86CD-7EF17981FC62}" type="sibTrans" cxnId="{4D3D5FBC-A4F2-F048-BE7E-811660AA1198}">
      <dgm:prSet/>
      <dgm:spPr/>
      <dgm:t>
        <a:bodyPr/>
        <a:lstStyle/>
        <a:p>
          <a:endParaRPr lang="it-IT"/>
        </a:p>
      </dgm:t>
    </dgm:pt>
    <dgm:pt modelId="{BD3BECA8-CC8C-E942-9683-E8FAF173C6D1}">
      <dgm:prSet phldrT="[Testo]"/>
      <dgm:spPr/>
      <dgm:t>
        <a:bodyPr/>
        <a:lstStyle/>
        <a:p>
          <a:r>
            <a:rPr lang="it-IT" dirty="0" smtClean="0"/>
            <a:t>Di cosa non si parla</a:t>
          </a:r>
          <a:endParaRPr lang="it-IT" dirty="0"/>
        </a:p>
      </dgm:t>
    </dgm:pt>
    <dgm:pt modelId="{BBD9D8E2-EAC1-EA46-9801-92A6968700C4}" type="parTrans" cxnId="{02939CF1-EA22-C143-9937-67C4467404C2}">
      <dgm:prSet/>
      <dgm:spPr/>
      <dgm:t>
        <a:bodyPr/>
        <a:lstStyle/>
        <a:p>
          <a:endParaRPr lang="it-IT"/>
        </a:p>
      </dgm:t>
    </dgm:pt>
    <dgm:pt modelId="{7688875A-ECF4-CB4F-A310-63D1F4BC42F5}" type="sibTrans" cxnId="{02939CF1-EA22-C143-9937-67C4467404C2}">
      <dgm:prSet/>
      <dgm:spPr/>
      <dgm:t>
        <a:bodyPr/>
        <a:lstStyle/>
        <a:p>
          <a:endParaRPr lang="it-IT"/>
        </a:p>
      </dgm:t>
    </dgm:pt>
    <dgm:pt modelId="{1D979740-0F8A-DB40-8F9C-7B554721B4AF}">
      <dgm:prSet phldrT="[Testo]"/>
      <dgm:spPr/>
      <dgm:t>
        <a:bodyPr/>
        <a:lstStyle/>
        <a:p>
          <a:r>
            <a:rPr lang="it-IT" dirty="0" smtClean="0"/>
            <a:t>Diritti delle donne</a:t>
          </a:r>
          <a:endParaRPr lang="it-IT" dirty="0"/>
        </a:p>
      </dgm:t>
    </dgm:pt>
    <dgm:pt modelId="{FA2DBAE2-C0E9-9D43-925D-FAF8DB72F475}" type="parTrans" cxnId="{08590102-DE29-AC4B-8CD7-417D4357B365}">
      <dgm:prSet/>
      <dgm:spPr/>
      <dgm:t>
        <a:bodyPr/>
        <a:lstStyle/>
        <a:p>
          <a:endParaRPr lang="it-IT"/>
        </a:p>
      </dgm:t>
    </dgm:pt>
    <dgm:pt modelId="{6DEC0689-BDF0-284D-9E40-B7436E0622A9}" type="sibTrans" cxnId="{08590102-DE29-AC4B-8CD7-417D4357B365}">
      <dgm:prSet/>
      <dgm:spPr/>
      <dgm:t>
        <a:bodyPr/>
        <a:lstStyle/>
        <a:p>
          <a:endParaRPr lang="it-IT"/>
        </a:p>
      </dgm:t>
    </dgm:pt>
    <dgm:pt modelId="{FCE4E1F2-3CA6-F64A-A7B3-9CFAD2CE72B5}">
      <dgm:prSet phldrT="[Testo]"/>
      <dgm:spPr/>
      <dgm:t>
        <a:bodyPr/>
        <a:lstStyle/>
        <a:p>
          <a:r>
            <a:rPr lang="it-IT" dirty="0" smtClean="0"/>
            <a:t>Bambini soldato</a:t>
          </a:r>
          <a:endParaRPr lang="it-IT" dirty="0"/>
        </a:p>
      </dgm:t>
    </dgm:pt>
    <dgm:pt modelId="{FC320EEE-6074-6044-ABF3-D6ABB6F7BBF1}" type="parTrans" cxnId="{5D98F464-47E2-F645-B675-DC4D0A6A587C}">
      <dgm:prSet/>
      <dgm:spPr/>
      <dgm:t>
        <a:bodyPr/>
        <a:lstStyle/>
        <a:p>
          <a:endParaRPr lang="it-IT"/>
        </a:p>
      </dgm:t>
    </dgm:pt>
    <dgm:pt modelId="{8A700CFC-AB9A-5847-BCDC-7A821C72CA1E}" type="sibTrans" cxnId="{5D98F464-47E2-F645-B675-DC4D0A6A587C}">
      <dgm:prSet/>
      <dgm:spPr/>
      <dgm:t>
        <a:bodyPr/>
        <a:lstStyle/>
        <a:p>
          <a:endParaRPr lang="it-IT"/>
        </a:p>
      </dgm:t>
    </dgm:pt>
    <dgm:pt modelId="{2AB5A427-E098-074F-80F7-085C87364237}">
      <dgm:prSet phldrT="[Testo]"/>
      <dgm:spPr/>
      <dgm:t>
        <a:bodyPr/>
        <a:lstStyle/>
        <a:p>
          <a:r>
            <a:rPr lang="it-IT" dirty="0" smtClean="0"/>
            <a:t>LGBT</a:t>
          </a:r>
          <a:endParaRPr lang="it-IT" dirty="0"/>
        </a:p>
      </dgm:t>
    </dgm:pt>
    <dgm:pt modelId="{AC4FE489-2156-2D42-A415-8C1BE7888259}" type="parTrans" cxnId="{F628B302-BD6A-8940-B7C7-48F4B7048334}">
      <dgm:prSet/>
      <dgm:spPr/>
      <dgm:t>
        <a:bodyPr/>
        <a:lstStyle/>
        <a:p>
          <a:endParaRPr lang="it-IT"/>
        </a:p>
      </dgm:t>
    </dgm:pt>
    <dgm:pt modelId="{6B6A59B0-FBA7-5346-89A6-2BB1A62E488A}" type="sibTrans" cxnId="{F628B302-BD6A-8940-B7C7-48F4B7048334}">
      <dgm:prSet/>
      <dgm:spPr/>
      <dgm:t>
        <a:bodyPr/>
        <a:lstStyle/>
        <a:p>
          <a:endParaRPr lang="it-IT"/>
        </a:p>
      </dgm:t>
    </dgm:pt>
    <dgm:pt modelId="{24376EB0-3690-454F-9735-CD57D1FD70B6}" type="pres">
      <dgm:prSet presAssocID="{5998E897-AFF9-C846-8D0F-F5BFF6B67CCA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BB51B23E-6E82-7144-AADC-51A4F8BF9163}" type="pres">
      <dgm:prSet presAssocID="{DBBEFF77-D788-2A46-A407-4426928EFDF0}" presName="root" presStyleCnt="0">
        <dgm:presLayoutVars>
          <dgm:chMax/>
          <dgm:chPref/>
        </dgm:presLayoutVars>
      </dgm:prSet>
      <dgm:spPr/>
    </dgm:pt>
    <dgm:pt modelId="{BE8B6453-191A-1B41-993D-384E91CF66F3}" type="pres">
      <dgm:prSet presAssocID="{DBBEFF77-D788-2A46-A407-4426928EFDF0}" presName="rootComposite" presStyleCnt="0">
        <dgm:presLayoutVars/>
      </dgm:prSet>
      <dgm:spPr/>
    </dgm:pt>
    <dgm:pt modelId="{C2CBB2DB-D4C7-EA4A-91C0-4A6099859BDA}" type="pres">
      <dgm:prSet presAssocID="{DBBEFF77-D788-2A46-A407-4426928EFDF0}" presName="ParentAccent" presStyleLbl="alignNode1" presStyleIdx="0" presStyleCnt="2"/>
      <dgm:spPr/>
    </dgm:pt>
    <dgm:pt modelId="{8FAB8C4A-C40B-7E48-8EC9-509AFE9A4C1F}" type="pres">
      <dgm:prSet presAssocID="{DBBEFF77-D788-2A46-A407-4426928EFDF0}" presName="ParentSmallAccent" presStyleLbl="fgAcc1" presStyleIdx="0" presStyleCnt="2"/>
      <dgm:spPr/>
    </dgm:pt>
    <dgm:pt modelId="{6F23BB39-C228-1F4B-B194-1C86908BC116}" type="pres">
      <dgm:prSet presAssocID="{DBBEFF77-D788-2A46-A407-4426928EFDF0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0C5943-0363-9946-A13E-2E871CA28A19}" type="pres">
      <dgm:prSet presAssocID="{DBBEFF77-D788-2A46-A407-4426928EFDF0}" presName="childShape" presStyleCnt="0">
        <dgm:presLayoutVars>
          <dgm:chMax val="0"/>
          <dgm:chPref val="0"/>
        </dgm:presLayoutVars>
      </dgm:prSet>
      <dgm:spPr/>
    </dgm:pt>
    <dgm:pt modelId="{330AC986-80A2-AD4D-BE72-BBB7E492FBB7}" type="pres">
      <dgm:prSet presAssocID="{36020A6C-C61A-D940-A153-6BCE2C38FF0A}" presName="childComposite" presStyleCnt="0">
        <dgm:presLayoutVars>
          <dgm:chMax val="0"/>
          <dgm:chPref val="0"/>
        </dgm:presLayoutVars>
      </dgm:prSet>
      <dgm:spPr/>
    </dgm:pt>
    <dgm:pt modelId="{115DB69C-59FC-8B40-8EEB-B51CDCF80489}" type="pres">
      <dgm:prSet presAssocID="{36020A6C-C61A-D940-A153-6BCE2C38FF0A}" presName="ChildAccent" presStyleLbl="solidFgAcc1" presStyleIdx="0" presStyleCnt="6"/>
      <dgm:spPr/>
    </dgm:pt>
    <dgm:pt modelId="{5EFC4BBF-5E85-E64D-B28D-1540C39635CD}" type="pres">
      <dgm:prSet presAssocID="{36020A6C-C61A-D940-A153-6BCE2C38FF0A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E63ADB-69A4-604A-9151-80B83A305245}" type="pres">
      <dgm:prSet presAssocID="{5706D213-DF1B-834C-B603-E6DCFF834790}" presName="childComposite" presStyleCnt="0">
        <dgm:presLayoutVars>
          <dgm:chMax val="0"/>
          <dgm:chPref val="0"/>
        </dgm:presLayoutVars>
      </dgm:prSet>
      <dgm:spPr/>
    </dgm:pt>
    <dgm:pt modelId="{95659D45-9915-8949-9345-33B3515C8090}" type="pres">
      <dgm:prSet presAssocID="{5706D213-DF1B-834C-B603-E6DCFF834790}" presName="ChildAccent" presStyleLbl="solidFgAcc1" presStyleIdx="1" presStyleCnt="6"/>
      <dgm:spPr/>
    </dgm:pt>
    <dgm:pt modelId="{514056E5-A131-9E4E-B6ED-054C5DE4750E}" type="pres">
      <dgm:prSet presAssocID="{5706D213-DF1B-834C-B603-E6DCFF83479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3AF6E1-8B93-1D48-BEBA-8C2C569562FA}" type="pres">
      <dgm:prSet presAssocID="{DBC19C85-870E-1240-9357-4975E47E9B27}" presName="childComposite" presStyleCnt="0">
        <dgm:presLayoutVars>
          <dgm:chMax val="0"/>
          <dgm:chPref val="0"/>
        </dgm:presLayoutVars>
      </dgm:prSet>
      <dgm:spPr/>
    </dgm:pt>
    <dgm:pt modelId="{CE05D13F-13F6-C241-8233-E0521F6D343D}" type="pres">
      <dgm:prSet presAssocID="{DBC19C85-870E-1240-9357-4975E47E9B27}" presName="ChildAccent" presStyleLbl="solidFgAcc1" presStyleIdx="2" presStyleCnt="6"/>
      <dgm:spPr/>
    </dgm:pt>
    <dgm:pt modelId="{B43A8B93-AF26-3D48-9D26-B56B32D7C12D}" type="pres">
      <dgm:prSet presAssocID="{DBC19C85-870E-1240-9357-4975E47E9B27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13249D-2E19-F143-8619-0FDF7C922EE5}" type="pres">
      <dgm:prSet presAssocID="{BD3BECA8-CC8C-E942-9683-E8FAF173C6D1}" presName="root" presStyleCnt="0">
        <dgm:presLayoutVars>
          <dgm:chMax/>
          <dgm:chPref/>
        </dgm:presLayoutVars>
      </dgm:prSet>
      <dgm:spPr/>
    </dgm:pt>
    <dgm:pt modelId="{3628C85B-D58D-C44E-A324-27A63FD03063}" type="pres">
      <dgm:prSet presAssocID="{BD3BECA8-CC8C-E942-9683-E8FAF173C6D1}" presName="rootComposite" presStyleCnt="0">
        <dgm:presLayoutVars/>
      </dgm:prSet>
      <dgm:spPr/>
    </dgm:pt>
    <dgm:pt modelId="{D011A6E5-83FF-754D-97FF-9008E6A11BA5}" type="pres">
      <dgm:prSet presAssocID="{BD3BECA8-CC8C-E942-9683-E8FAF173C6D1}" presName="ParentAccent" presStyleLbl="alignNode1" presStyleIdx="1" presStyleCnt="2"/>
      <dgm:spPr/>
    </dgm:pt>
    <dgm:pt modelId="{A27EA2EB-81C3-974E-860C-B12C7BD21BA7}" type="pres">
      <dgm:prSet presAssocID="{BD3BECA8-CC8C-E942-9683-E8FAF173C6D1}" presName="ParentSmallAccent" presStyleLbl="fgAcc1" presStyleIdx="1" presStyleCnt="2"/>
      <dgm:spPr/>
    </dgm:pt>
    <dgm:pt modelId="{7598824B-227E-104E-9026-81DF4B18C420}" type="pres">
      <dgm:prSet presAssocID="{BD3BECA8-CC8C-E942-9683-E8FAF173C6D1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B21E60-23AE-2645-9C32-3125116C49D4}" type="pres">
      <dgm:prSet presAssocID="{BD3BECA8-CC8C-E942-9683-E8FAF173C6D1}" presName="childShape" presStyleCnt="0">
        <dgm:presLayoutVars>
          <dgm:chMax val="0"/>
          <dgm:chPref val="0"/>
        </dgm:presLayoutVars>
      </dgm:prSet>
      <dgm:spPr/>
    </dgm:pt>
    <dgm:pt modelId="{4BE4513C-6DED-DF42-8366-670994543DF0}" type="pres">
      <dgm:prSet presAssocID="{1D979740-0F8A-DB40-8F9C-7B554721B4AF}" presName="childComposite" presStyleCnt="0">
        <dgm:presLayoutVars>
          <dgm:chMax val="0"/>
          <dgm:chPref val="0"/>
        </dgm:presLayoutVars>
      </dgm:prSet>
      <dgm:spPr/>
    </dgm:pt>
    <dgm:pt modelId="{9BDB8401-2085-C546-8F80-DF06F4AEA5AD}" type="pres">
      <dgm:prSet presAssocID="{1D979740-0F8A-DB40-8F9C-7B554721B4AF}" presName="ChildAccent" presStyleLbl="solidFgAcc1" presStyleIdx="3" presStyleCnt="6"/>
      <dgm:spPr/>
    </dgm:pt>
    <dgm:pt modelId="{5A31240F-4A4E-A542-8562-9750DB2E83AC}" type="pres">
      <dgm:prSet presAssocID="{1D979740-0F8A-DB40-8F9C-7B554721B4AF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A96714-F6E1-2942-8148-42C845176466}" type="pres">
      <dgm:prSet presAssocID="{FCE4E1F2-3CA6-F64A-A7B3-9CFAD2CE72B5}" presName="childComposite" presStyleCnt="0">
        <dgm:presLayoutVars>
          <dgm:chMax val="0"/>
          <dgm:chPref val="0"/>
        </dgm:presLayoutVars>
      </dgm:prSet>
      <dgm:spPr/>
    </dgm:pt>
    <dgm:pt modelId="{9A437622-CB7D-8846-A95E-615A1CE24517}" type="pres">
      <dgm:prSet presAssocID="{FCE4E1F2-3CA6-F64A-A7B3-9CFAD2CE72B5}" presName="ChildAccent" presStyleLbl="solidFgAcc1" presStyleIdx="4" presStyleCnt="6"/>
      <dgm:spPr/>
    </dgm:pt>
    <dgm:pt modelId="{BC6681F7-B3BF-3F48-8506-7C46CBEF57E0}" type="pres">
      <dgm:prSet presAssocID="{FCE4E1F2-3CA6-F64A-A7B3-9CFAD2CE72B5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88BEF-55BE-F54B-B21C-6CAE9882FF27}" type="pres">
      <dgm:prSet presAssocID="{2AB5A427-E098-074F-80F7-085C87364237}" presName="childComposite" presStyleCnt="0">
        <dgm:presLayoutVars>
          <dgm:chMax val="0"/>
          <dgm:chPref val="0"/>
        </dgm:presLayoutVars>
      </dgm:prSet>
      <dgm:spPr/>
    </dgm:pt>
    <dgm:pt modelId="{9E686589-529D-8048-A789-7E6EABDE4E8C}" type="pres">
      <dgm:prSet presAssocID="{2AB5A427-E098-074F-80F7-085C87364237}" presName="ChildAccent" presStyleLbl="solidFgAcc1" presStyleIdx="5" presStyleCnt="6"/>
      <dgm:spPr/>
    </dgm:pt>
    <dgm:pt modelId="{CAC573D9-8426-EE43-81D1-FFE72C6C7814}" type="pres">
      <dgm:prSet presAssocID="{2AB5A427-E098-074F-80F7-085C87364237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3C8FEA7-926A-9B4E-B26A-13DCF6DEEBC9}" srcId="{DBBEFF77-D788-2A46-A407-4426928EFDF0}" destId="{5706D213-DF1B-834C-B603-E6DCFF834790}" srcOrd="1" destOrd="0" parTransId="{00048ADC-0303-424D-B7DE-CC25A578F03B}" sibTransId="{45CB7368-3133-464D-91F0-62443D31B042}"/>
    <dgm:cxn modelId="{6857FEB6-7094-374E-B052-8CEE732E1590}" type="presOf" srcId="{1D979740-0F8A-DB40-8F9C-7B554721B4AF}" destId="{5A31240F-4A4E-A542-8562-9750DB2E83AC}" srcOrd="0" destOrd="0" presId="urn:microsoft.com/office/officeart/2008/layout/SquareAccentList"/>
    <dgm:cxn modelId="{F628B302-BD6A-8940-B7C7-48F4B7048334}" srcId="{BD3BECA8-CC8C-E942-9683-E8FAF173C6D1}" destId="{2AB5A427-E098-074F-80F7-085C87364237}" srcOrd="2" destOrd="0" parTransId="{AC4FE489-2156-2D42-A415-8C1BE7888259}" sibTransId="{6B6A59B0-FBA7-5346-89A6-2BB1A62E488A}"/>
    <dgm:cxn modelId="{01821CC9-734C-2747-B11C-08C546E076C5}" type="presOf" srcId="{36020A6C-C61A-D940-A153-6BCE2C38FF0A}" destId="{5EFC4BBF-5E85-E64D-B28D-1540C39635CD}" srcOrd="0" destOrd="0" presId="urn:microsoft.com/office/officeart/2008/layout/SquareAccentList"/>
    <dgm:cxn modelId="{6C5AC47F-2E62-8D45-B78B-A637FB98F383}" type="presOf" srcId="{DBBEFF77-D788-2A46-A407-4426928EFDF0}" destId="{6F23BB39-C228-1F4B-B194-1C86908BC116}" srcOrd="0" destOrd="0" presId="urn:microsoft.com/office/officeart/2008/layout/SquareAccentList"/>
    <dgm:cxn modelId="{B203F52B-4238-3D49-8B60-08D3C64548B9}" type="presOf" srcId="{BD3BECA8-CC8C-E942-9683-E8FAF173C6D1}" destId="{7598824B-227E-104E-9026-81DF4B18C420}" srcOrd="0" destOrd="0" presId="urn:microsoft.com/office/officeart/2008/layout/SquareAccentList"/>
    <dgm:cxn modelId="{5D98F464-47E2-F645-B675-DC4D0A6A587C}" srcId="{BD3BECA8-CC8C-E942-9683-E8FAF173C6D1}" destId="{FCE4E1F2-3CA6-F64A-A7B3-9CFAD2CE72B5}" srcOrd="1" destOrd="0" parTransId="{FC320EEE-6074-6044-ABF3-D6ABB6F7BBF1}" sibTransId="{8A700CFC-AB9A-5847-BCDC-7A821C72CA1E}"/>
    <dgm:cxn modelId="{5E11B759-56D4-A84A-95A9-ABA477685A47}" srcId="{5998E897-AFF9-C846-8D0F-F5BFF6B67CCA}" destId="{DBBEFF77-D788-2A46-A407-4426928EFDF0}" srcOrd="0" destOrd="0" parTransId="{261CAFA1-70C8-E24E-AC42-078CCC8A3839}" sibTransId="{3569F47B-231B-534E-A153-777B72DF63D7}"/>
    <dgm:cxn modelId="{170A1577-B85B-D04A-BC17-B8316C8FE54C}" type="presOf" srcId="{5706D213-DF1B-834C-B603-E6DCFF834790}" destId="{514056E5-A131-9E4E-B6ED-054C5DE4750E}" srcOrd="0" destOrd="0" presId="urn:microsoft.com/office/officeart/2008/layout/SquareAccentList"/>
    <dgm:cxn modelId="{3627A808-62DD-2C40-BB3E-88450409E415}" srcId="{DBBEFF77-D788-2A46-A407-4426928EFDF0}" destId="{36020A6C-C61A-D940-A153-6BCE2C38FF0A}" srcOrd="0" destOrd="0" parTransId="{2E85B9BF-A368-4A4F-978A-805C3E922A05}" sibTransId="{285FFB9C-C5C7-9B49-9EC5-85F34DBF2A72}"/>
    <dgm:cxn modelId="{4D3D5FBC-A4F2-F048-BE7E-811660AA1198}" srcId="{DBBEFF77-D788-2A46-A407-4426928EFDF0}" destId="{DBC19C85-870E-1240-9357-4975E47E9B27}" srcOrd="2" destOrd="0" parTransId="{179ED015-C422-9A43-9A86-FA2F2B0D5C15}" sibTransId="{787FA8F8-2E8B-334E-86CD-7EF17981FC62}"/>
    <dgm:cxn modelId="{96C6C377-E197-D344-AE5D-12B952F3218C}" type="presOf" srcId="{2AB5A427-E098-074F-80F7-085C87364237}" destId="{CAC573D9-8426-EE43-81D1-FFE72C6C7814}" srcOrd="0" destOrd="0" presId="urn:microsoft.com/office/officeart/2008/layout/SquareAccentList"/>
    <dgm:cxn modelId="{02939CF1-EA22-C143-9937-67C4467404C2}" srcId="{5998E897-AFF9-C846-8D0F-F5BFF6B67CCA}" destId="{BD3BECA8-CC8C-E942-9683-E8FAF173C6D1}" srcOrd="1" destOrd="0" parTransId="{BBD9D8E2-EAC1-EA46-9801-92A6968700C4}" sibTransId="{7688875A-ECF4-CB4F-A310-63D1F4BC42F5}"/>
    <dgm:cxn modelId="{1269A2B0-6C02-474E-90E7-1F93CE337DC3}" type="presOf" srcId="{5998E897-AFF9-C846-8D0F-F5BFF6B67CCA}" destId="{24376EB0-3690-454F-9735-CD57D1FD70B6}" srcOrd="0" destOrd="0" presId="urn:microsoft.com/office/officeart/2008/layout/SquareAccentList"/>
    <dgm:cxn modelId="{7455BF7D-BFFB-764E-8B16-ADE9C8F6A455}" type="presOf" srcId="{FCE4E1F2-3CA6-F64A-A7B3-9CFAD2CE72B5}" destId="{BC6681F7-B3BF-3F48-8506-7C46CBEF57E0}" srcOrd="0" destOrd="0" presId="urn:microsoft.com/office/officeart/2008/layout/SquareAccentList"/>
    <dgm:cxn modelId="{E825F373-6B2B-EB4D-985B-4DE4AA378250}" type="presOf" srcId="{DBC19C85-870E-1240-9357-4975E47E9B27}" destId="{B43A8B93-AF26-3D48-9D26-B56B32D7C12D}" srcOrd="0" destOrd="0" presId="urn:microsoft.com/office/officeart/2008/layout/SquareAccentList"/>
    <dgm:cxn modelId="{08590102-DE29-AC4B-8CD7-417D4357B365}" srcId="{BD3BECA8-CC8C-E942-9683-E8FAF173C6D1}" destId="{1D979740-0F8A-DB40-8F9C-7B554721B4AF}" srcOrd="0" destOrd="0" parTransId="{FA2DBAE2-C0E9-9D43-925D-FAF8DB72F475}" sibTransId="{6DEC0689-BDF0-284D-9E40-B7436E0622A9}"/>
    <dgm:cxn modelId="{49D0DADF-6B98-6F4A-980D-A11DAB549549}" type="presParOf" srcId="{24376EB0-3690-454F-9735-CD57D1FD70B6}" destId="{BB51B23E-6E82-7144-AADC-51A4F8BF9163}" srcOrd="0" destOrd="0" presId="urn:microsoft.com/office/officeart/2008/layout/SquareAccentList"/>
    <dgm:cxn modelId="{7BC2A134-44E1-A544-A5E3-1A2F56C217F6}" type="presParOf" srcId="{BB51B23E-6E82-7144-AADC-51A4F8BF9163}" destId="{BE8B6453-191A-1B41-993D-384E91CF66F3}" srcOrd="0" destOrd="0" presId="urn:microsoft.com/office/officeart/2008/layout/SquareAccentList"/>
    <dgm:cxn modelId="{927B720B-97FF-BA41-B49D-F78BD940DCFB}" type="presParOf" srcId="{BE8B6453-191A-1B41-993D-384E91CF66F3}" destId="{C2CBB2DB-D4C7-EA4A-91C0-4A6099859BDA}" srcOrd="0" destOrd="0" presId="urn:microsoft.com/office/officeart/2008/layout/SquareAccentList"/>
    <dgm:cxn modelId="{69DD6D8D-7234-3546-88A4-6F337408B151}" type="presParOf" srcId="{BE8B6453-191A-1B41-993D-384E91CF66F3}" destId="{8FAB8C4A-C40B-7E48-8EC9-509AFE9A4C1F}" srcOrd="1" destOrd="0" presId="urn:microsoft.com/office/officeart/2008/layout/SquareAccentList"/>
    <dgm:cxn modelId="{3E03B309-C864-0E46-9228-3EEE498D1025}" type="presParOf" srcId="{BE8B6453-191A-1B41-993D-384E91CF66F3}" destId="{6F23BB39-C228-1F4B-B194-1C86908BC116}" srcOrd="2" destOrd="0" presId="urn:microsoft.com/office/officeart/2008/layout/SquareAccentList"/>
    <dgm:cxn modelId="{F27E5F2C-3805-9042-9BC2-D47C588848A5}" type="presParOf" srcId="{BB51B23E-6E82-7144-AADC-51A4F8BF9163}" destId="{960C5943-0363-9946-A13E-2E871CA28A19}" srcOrd="1" destOrd="0" presId="urn:microsoft.com/office/officeart/2008/layout/SquareAccentList"/>
    <dgm:cxn modelId="{CD86BDDA-97A4-3F4A-929C-15BB73EA03DB}" type="presParOf" srcId="{960C5943-0363-9946-A13E-2E871CA28A19}" destId="{330AC986-80A2-AD4D-BE72-BBB7E492FBB7}" srcOrd="0" destOrd="0" presId="urn:microsoft.com/office/officeart/2008/layout/SquareAccentList"/>
    <dgm:cxn modelId="{4C99E5C6-35D8-4D49-9068-9C590BE241FE}" type="presParOf" srcId="{330AC986-80A2-AD4D-BE72-BBB7E492FBB7}" destId="{115DB69C-59FC-8B40-8EEB-B51CDCF80489}" srcOrd="0" destOrd="0" presId="urn:microsoft.com/office/officeart/2008/layout/SquareAccentList"/>
    <dgm:cxn modelId="{2D926303-2609-DF45-A32F-A58CCF1F294D}" type="presParOf" srcId="{330AC986-80A2-AD4D-BE72-BBB7E492FBB7}" destId="{5EFC4BBF-5E85-E64D-B28D-1540C39635CD}" srcOrd="1" destOrd="0" presId="urn:microsoft.com/office/officeart/2008/layout/SquareAccentList"/>
    <dgm:cxn modelId="{7623386A-01E8-5F4D-84A9-DC835768AC94}" type="presParOf" srcId="{960C5943-0363-9946-A13E-2E871CA28A19}" destId="{58E63ADB-69A4-604A-9151-80B83A305245}" srcOrd="1" destOrd="0" presId="urn:microsoft.com/office/officeart/2008/layout/SquareAccentList"/>
    <dgm:cxn modelId="{68734131-B443-1B4A-95E6-5CE413A928E1}" type="presParOf" srcId="{58E63ADB-69A4-604A-9151-80B83A305245}" destId="{95659D45-9915-8949-9345-33B3515C8090}" srcOrd="0" destOrd="0" presId="urn:microsoft.com/office/officeart/2008/layout/SquareAccentList"/>
    <dgm:cxn modelId="{69049A68-9AC9-F04A-A942-39FCD2FD1F4F}" type="presParOf" srcId="{58E63ADB-69A4-604A-9151-80B83A305245}" destId="{514056E5-A131-9E4E-B6ED-054C5DE4750E}" srcOrd="1" destOrd="0" presId="urn:microsoft.com/office/officeart/2008/layout/SquareAccentList"/>
    <dgm:cxn modelId="{1396C578-01D6-764C-82B6-447B6E9DD54B}" type="presParOf" srcId="{960C5943-0363-9946-A13E-2E871CA28A19}" destId="{CB3AF6E1-8B93-1D48-BEBA-8C2C569562FA}" srcOrd="2" destOrd="0" presId="urn:microsoft.com/office/officeart/2008/layout/SquareAccentList"/>
    <dgm:cxn modelId="{B67E7F46-5B0E-154F-A2D7-DB6E60551124}" type="presParOf" srcId="{CB3AF6E1-8B93-1D48-BEBA-8C2C569562FA}" destId="{CE05D13F-13F6-C241-8233-E0521F6D343D}" srcOrd="0" destOrd="0" presId="urn:microsoft.com/office/officeart/2008/layout/SquareAccentList"/>
    <dgm:cxn modelId="{0F91A9C3-8B66-2B44-BBFC-F5D1BB1BD2B9}" type="presParOf" srcId="{CB3AF6E1-8B93-1D48-BEBA-8C2C569562FA}" destId="{B43A8B93-AF26-3D48-9D26-B56B32D7C12D}" srcOrd="1" destOrd="0" presId="urn:microsoft.com/office/officeart/2008/layout/SquareAccentList"/>
    <dgm:cxn modelId="{8355BCE0-8095-BC49-A39D-DF32C3CADE81}" type="presParOf" srcId="{24376EB0-3690-454F-9735-CD57D1FD70B6}" destId="{0113249D-2E19-F143-8619-0FDF7C922EE5}" srcOrd="1" destOrd="0" presId="urn:microsoft.com/office/officeart/2008/layout/SquareAccentList"/>
    <dgm:cxn modelId="{7C806398-9A76-2849-9980-524C78AC5B0A}" type="presParOf" srcId="{0113249D-2E19-F143-8619-0FDF7C922EE5}" destId="{3628C85B-D58D-C44E-A324-27A63FD03063}" srcOrd="0" destOrd="0" presId="urn:microsoft.com/office/officeart/2008/layout/SquareAccentList"/>
    <dgm:cxn modelId="{96A7E2E8-6D1A-814C-A213-D3DCAE1A9154}" type="presParOf" srcId="{3628C85B-D58D-C44E-A324-27A63FD03063}" destId="{D011A6E5-83FF-754D-97FF-9008E6A11BA5}" srcOrd="0" destOrd="0" presId="urn:microsoft.com/office/officeart/2008/layout/SquareAccentList"/>
    <dgm:cxn modelId="{4D44BD46-C26D-5B4F-9382-083350F3DD6B}" type="presParOf" srcId="{3628C85B-D58D-C44E-A324-27A63FD03063}" destId="{A27EA2EB-81C3-974E-860C-B12C7BD21BA7}" srcOrd="1" destOrd="0" presId="urn:microsoft.com/office/officeart/2008/layout/SquareAccentList"/>
    <dgm:cxn modelId="{F5128DF8-B593-AD41-96BB-CCA0ABC1127D}" type="presParOf" srcId="{3628C85B-D58D-C44E-A324-27A63FD03063}" destId="{7598824B-227E-104E-9026-81DF4B18C420}" srcOrd="2" destOrd="0" presId="urn:microsoft.com/office/officeart/2008/layout/SquareAccentList"/>
    <dgm:cxn modelId="{C1381BDA-CCDE-5547-9B00-9F261D610AA6}" type="presParOf" srcId="{0113249D-2E19-F143-8619-0FDF7C922EE5}" destId="{EFB21E60-23AE-2645-9C32-3125116C49D4}" srcOrd="1" destOrd="0" presId="urn:microsoft.com/office/officeart/2008/layout/SquareAccentList"/>
    <dgm:cxn modelId="{924D454D-FB10-8E4E-803D-863145732CD5}" type="presParOf" srcId="{EFB21E60-23AE-2645-9C32-3125116C49D4}" destId="{4BE4513C-6DED-DF42-8366-670994543DF0}" srcOrd="0" destOrd="0" presId="urn:microsoft.com/office/officeart/2008/layout/SquareAccentList"/>
    <dgm:cxn modelId="{72082029-1675-D340-94A2-FE094775DB82}" type="presParOf" srcId="{4BE4513C-6DED-DF42-8366-670994543DF0}" destId="{9BDB8401-2085-C546-8F80-DF06F4AEA5AD}" srcOrd="0" destOrd="0" presId="urn:microsoft.com/office/officeart/2008/layout/SquareAccentList"/>
    <dgm:cxn modelId="{2F236E1B-1123-2048-B78E-3295D7A6B7C3}" type="presParOf" srcId="{4BE4513C-6DED-DF42-8366-670994543DF0}" destId="{5A31240F-4A4E-A542-8562-9750DB2E83AC}" srcOrd="1" destOrd="0" presId="urn:microsoft.com/office/officeart/2008/layout/SquareAccentList"/>
    <dgm:cxn modelId="{8B62C6B2-CF2A-7842-9285-95F5769CCA1D}" type="presParOf" srcId="{EFB21E60-23AE-2645-9C32-3125116C49D4}" destId="{7AA96714-F6E1-2942-8148-42C845176466}" srcOrd="1" destOrd="0" presId="urn:microsoft.com/office/officeart/2008/layout/SquareAccentList"/>
    <dgm:cxn modelId="{1EAB68C1-B1C4-984F-82B4-F82CB5AFA910}" type="presParOf" srcId="{7AA96714-F6E1-2942-8148-42C845176466}" destId="{9A437622-CB7D-8846-A95E-615A1CE24517}" srcOrd="0" destOrd="0" presId="urn:microsoft.com/office/officeart/2008/layout/SquareAccentList"/>
    <dgm:cxn modelId="{D90479B8-E1E8-DA4F-9F1D-3B1D93BE97A2}" type="presParOf" srcId="{7AA96714-F6E1-2942-8148-42C845176466}" destId="{BC6681F7-B3BF-3F48-8506-7C46CBEF57E0}" srcOrd="1" destOrd="0" presId="urn:microsoft.com/office/officeart/2008/layout/SquareAccentList"/>
    <dgm:cxn modelId="{487CA94A-1F99-5E4F-AE9D-B40ED69CEBED}" type="presParOf" srcId="{EFB21E60-23AE-2645-9C32-3125116C49D4}" destId="{C5B88BEF-55BE-F54B-B21C-6CAE9882FF27}" srcOrd="2" destOrd="0" presId="urn:microsoft.com/office/officeart/2008/layout/SquareAccentList"/>
    <dgm:cxn modelId="{1D6AAC9F-45A8-AE49-82C3-642B7F214FB9}" type="presParOf" srcId="{C5B88BEF-55BE-F54B-B21C-6CAE9882FF27}" destId="{9E686589-529D-8048-A789-7E6EABDE4E8C}" srcOrd="0" destOrd="0" presId="urn:microsoft.com/office/officeart/2008/layout/SquareAccentList"/>
    <dgm:cxn modelId="{7803D392-23A2-9241-923F-EE7EAC0293D1}" type="presParOf" srcId="{C5B88BEF-55BE-F54B-B21C-6CAE9882FF27}" destId="{CAC573D9-8426-EE43-81D1-FFE72C6C781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F4E97A7-0948-3649-A582-A0164D43A48A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F34FEB-3629-494C-BA5D-6E5F51321651}">
      <dgm:prSet phldrT="[Testo]"/>
      <dgm:spPr/>
      <dgm:t>
        <a:bodyPr/>
        <a:lstStyle/>
        <a:p>
          <a:r>
            <a:rPr lang="it-IT" dirty="0" smtClean="0"/>
            <a:t>1948</a:t>
          </a:r>
          <a:endParaRPr lang="it-IT" dirty="0"/>
        </a:p>
      </dgm:t>
    </dgm:pt>
    <dgm:pt modelId="{F35B3397-FCF1-D64B-9B3F-4F9546642BF2}" type="parTrans" cxnId="{ED893927-3DDB-4C48-82C6-F0695E879A03}">
      <dgm:prSet/>
      <dgm:spPr/>
      <dgm:t>
        <a:bodyPr/>
        <a:lstStyle/>
        <a:p>
          <a:endParaRPr lang="it-IT"/>
        </a:p>
      </dgm:t>
    </dgm:pt>
    <dgm:pt modelId="{D02CEBE8-935E-EA45-B152-29EE910311BF}" type="sibTrans" cxnId="{ED893927-3DDB-4C48-82C6-F0695E879A03}">
      <dgm:prSet/>
      <dgm:spPr/>
      <dgm:t>
        <a:bodyPr/>
        <a:lstStyle/>
        <a:p>
          <a:endParaRPr lang="it-IT"/>
        </a:p>
      </dgm:t>
    </dgm:pt>
    <dgm:pt modelId="{21B5A8ED-0EC7-C048-BE3E-6607C3BC253B}">
      <dgm:prSet phldrT="[Testo]"/>
      <dgm:spPr/>
      <dgm:t>
        <a:bodyPr/>
        <a:lstStyle/>
        <a:p>
          <a:r>
            <a:rPr lang="it-IT" dirty="0" smtClean="0"/>
            <a:t>Dichiarazione di Indipendenza</a:t>
          </a:r>
          <a:endParaRPr lang="it-IT" dirty="0"/>
        </a:p>
      </dgm:t>
    </dgm:pt>
    <dgm:pt modelId="{25F04BA6-AB97-434C-969F-F168C1EB7D21}" type="parTrans" cxnId="{A04B4EC7-C15C-C642-B108-8DBF533B27F1}">
      <dgm:prSet/>
      <dgm:spPr/>
      <dgm:t>
        <a:bodyPr/>
        <a:lstStyle/>
        <a:p>
          <a:endParaRPr lang="it-IT"/>
        </a:p>
      </dgm:t>
    </dgm:pt>
    <dgm:pt modelId="{E53C4398-1A9D-8C46-9CC1-1F9C16A652DD}" type="sibTrans" cxnId="{A04B4EC7-C15C-C642-B108-8DBF533B27F1}">
      <dgm:prSet/>
      <dgm:spPr/>
      <dgm:t>
        <a:bodyPr/>
        <a:lstStyle/>
        <a:p>
          <a:endParaRPr lang="it-IT"/>
        </a:p>
      </dgm:t>
    </dgm:pt>
    <dgm:pt modelId="{A12927FF-8FCE-794E-8492-3ED85C9EAA02}">
      <dgm:prSet phldrT="[Testo]"/>
      <dgm:spPr/>
      <dgm:t>
        <a:bodyPr/>
        <a:lstStyle/>
        <a:p>
          <a:r>
            <a:rPr lang="it-IT" dirty="0" smtClean="0"/>
            <a:t>Repubblica parlamentare, diritti fondamentali</a:t>
          </a:r>
          <a:endParaRPr lang="it-IT" dirty="0"/>
        </a:p>
      </dgm:t>
    </dgm:pt>
    <dgm:pt modelId="{E6C9B38E-1E57-D243-BCF1-C64C83A477C4}" type="parTrans" cxnId="{793A0976-91FE-644E-A662-CA7B79DF8CD4}">
      <dgm:prSet/>
      <dgm:spPr/>
      <dgm:t>
        <a:bodyPr/>
        <a:lstStyle/>
        <a:p>
          <a:endParaRPr lang="it-IT"/>
        </a:p>
      </dgm:t>
    </dgm:pt>
    <dgm:pt modelId="{F0AD952C-8F4F-0147-8C7B-0E1C6B9E74C1}" type="sibTrans" cxnId="{793A0976-91FE-644E-A662-CA7B79DF8CD4}">
      <dgm:prSet/>
      <dgm:spPr/>
      <dgm:t>
        <a:bodyPr/>
        <a:lstStyle/>
        <a:p>
          <a:endParaRPr lang="it-IT"/>
        </a:p>
      </dgm:t>
    </dgm:pt>
    <dgm:pt modelId="{BB348044-3973-4140-B6E1-438F3F015724}">
      <dgm:prSet phldrT="[Testo]"/>
      <dgm:spPr/>
      <dgm:t>
        <a:bodyPr/>
        <a:lstStyle/>
        <a:p>
          <a:r>
            <a:rPr lang="it-IT" dirty="0" smtClean="0"/>
            <a:t>1967</a:t>
          </a:r>
          <a:endParaRPr lang="it-IT" dirty="0"/>
        </a:p>
      </dgm:t>
    </dgm:pt>
    <dgm:pt modelId="{934482EC-5C39-5C46-9B17-5E4BA7EEC358}" type="parTrans" cxnId="{9E0944A6-F783-9645-B7DB-1340C70C141D}">
      <dgm:prSet/>
      <dgm:spPr/>
      <dgm:t>
        <a:bodyPr/>
        <a:lstStyle/>
        <a:p>
          <a:endParaRPr lang="it-IT"/>
        </a:p>
      </dgm:t>
    </dgm:pt>
    <dgm:pt modelId="{94D47696-59A7-4943-AE6A-E6BD25CFA6CE}" type="sibTrans" cxnId="{9E0944A6-F783-9645-B7DB-1340C70C141D}">
      <dgm:prSet/>
      <dgm:spPr/>
      <dgm:t>
        <a:bodyPr/>
        <a:lstStyle/>
        <a:p>
          <a:endParaRPr lang="it-IT"/>
        </a:p>
      </dgm:t>
    </dgm:pt>
    <dgm:pt modelId="{FFD07107-2619-2B4B-9949-B89C23EB5BB9}">
      <dgm:prSet phldrT="[Testo]"/>
      <dgm:spPr/>
      <dgm:t>
        <a:bodyPr/>
        <a:lstStyle/>
        <a:p>
          <a:r>
            <a:rPr lang="it-IT" dirty="0" smtClean="0"/>
            <a:t>La questione dei territori contesi</a:t>
          </a:r>
          <a:endParaRPr lang="it-IT" dirty="0"/>
        </a:p>
      </dgm:t>
    </dgm:pt>
    <dgm:pt modelId="{20B502E1-D342-504F-AB44-FFC2D47EBD7E}" type="parTrans" cxnId="{F517295E-F727-C24B-A232-91582DBA5359}">
      <dgm:prSet/>
      <dgm:spPr/>
      <dgm:t>
        <a:bodyPr/>
        <a:lstStyle/>
        <a:p>
          <a:endParaRPr lang="it-IT"/>
        </a:p>
      </dgm:t>
    </dgm:pt>
    <dgm:pt modelId="{8F7C2261-D68F-4849-B7E4-F63495B9B4A1}" type="sibTrans" cxnId="{F517295E-F727-C24B-A232-91582DBA5359}">
      <dgm:prSet/>
      <dgm:spPr/>
      <dgm:t>
        <a:bodyPr/>
        <a:lstStyle/>
        <a:p>
          <a:endParaRPr lang="it-IT"/>
        </a:p>
      </dgm:t>
    </dgm:pt>
    <dgm:pt modelId="{727FEABE-F42B-2446-ACDD-B626EE076D31}">
      <dgm:prSet phldrT="[Testo]"/>
      <dgm:spPr/>
      <dgm:t>
        <a:bodyPr/>
        <a:lstStyle/>
        <a:p>
          <a:r>
            <a:rPr lang="it-IT" dirty="0" smtClean="0"/>
            <a:t>Rafforzamento dei partiti religiosi</a:t>
          </a:r>
          <a:endParaRPr lang="it-IT" dirty="0"/>
        </a:p>
      </dgm:t>
    </dgm:pt>
    <dgm:pt modelId="{A892DA04-E389-0B46-BA4F-A69CB3F93B42}" type="parTrans" cxnId="{8F0ECD31-9B75-E842-958F-ACDE855FF8A8}">
      <dgm:prSet/>
      <dgm:spPr/>
      <dgm:t>
        <a:bodyPr/>
        <a:lstStyle/>
        <a:p>
          <a:endParaRPr lang="it-IT"/>
        </a:p>
      </dgm:t>
    </dgm:pt>
    <dgm:pt modelId="{B42E8A4D-A705-1145-8D13-CA11FF3D215B}" type="sibTrans" cxnId="{8F0ECD31-9B75-E842-958F-ACDE855FF8A8}">
      <dgm:prSet/>
      <dgm:spPr/>
      <dgm:t>
        <a:bodyPr/>
        <a:lstStyle/>
        <a:p>
          <a:endParaRPr lang="it-IT"/>
        </a:p>
      </dgm:t>
    </dgm:pt>
    <dgm:pt modelId="{BA6FFFD6-B2A0-1B43-BD2C-247409BBB381}">
      <dgm:prSet phldrT="[Testo]"/>
      <dgm:spPr/>
      <dgm:t>
        <a:bodyPr/>
        <a:lstStyle/>
        <a:p>
          <a:r>
            <a:rPr lang="it-IT" dirty="0" smtClean="0"/>
            <a:t>1992</a:t>
          </a:r>
          <a:endParaRPr lang="it-IT" dirty="0"/>
        </a:p>
      </dgm:t>
    </dgm:pt>
    <dgm:pt modelId="{73021D4B-9684-9043-97E2-CAF0D41E89F1}" type="parTrans" cxnId="{7316A865-7A1A-1644-87F8-5E321E41C2BF}">
      <dgm:prSet/>
      <dgm:spPr/>
      <dgm:t>
        <a:bodyPr/>
        <a:lstStyle/>
        <a:p>
          <a:endParaRPr lang="it-IT"/>
        </a:p>
      </dgm:t>
    </dgm:pt>
    <dgm:pt modelId="{2D5EFB0E-CC19-964E-AE49-89143371B2E4}" type="sibTrans" cxnId="{7316A865-7A1A-1644-87F8-5E321E41C2BF}">
      <dgm:prSet/>
      <dgm:spPr/>
      <dgm:t>
        <a:bodyPr/>
        <a:lstStyle/>
        <a:p>
          <a:endParaRPr lang="it-IT"/>
        </a:p>
      </dgm:t>
    </dgm:pt>
    <dgm:pt modelId="{7C71FF41-5EC4-5F43-97B0-D48641ADA7BD}">
      <dgm:prSet phldrT="[Testo]"/>
      <dgm:spPr/>
      <dgm:t>
        <a:bodyPr/>
        <a:lstStyle/>
        <a:p>
          <a:r>
            <a:rPr lang="it-IT" dirty="0" smtClean="0"/>
            <a:t>“Bill of Rights”</a:t>
          </a:r>
          <a:endParaRPr lang="it-IT" dirty="0"/>
        </a:p>
      </dgm:t>
    </dgm:pt>
    <dgm:pt modelId="{B5147711-8F4C-8246-A331-2DDF0F8A7420}" type="parTrans" cxnId="{D60C57FD-41DF-5545-AD6C-E2DA3FD1E640}">
      <dgm:prSet/>
      <dgm:spPr/>
      <dgm:t>
        <a:bodyPr/>
        <a:lstStyle/>
        <a:p>
          <a:endParaRPr lang="it-IT"/>
        </a:p>
      </dgm:t>
    </dgm:pt>
    <dgm:pt modelId="{238E1E6F-9098-D240-9504-797988DA0743}" type="sibTrans" cxnId="{D60C57FD-41DF-5545-AD6C-E2DA3FD1E640}">
      <dgm:prSet/>
      <dgm:spPr/>
      <dgm:t>
        <a:bodyPr/>
        <a:lstStyle/>
        <a:p>
          <a:endParaRPr lang="it-IT"/>
        </a:p>
      </dgm:t>
    </dgm:pt>
    <dgm:pt modelId="{AE3B7020-6398-B449-8311-67201AECF62E}">
      <dgm:prSet phldrT="[Testo]"/>
      <dgm:spPr/>
      <dgm:t>
        <a:bodyPr/>
        <a:lstStyle/>
        <a:p>
          <a:r>
            <a:rPr lang="it-IT" dirty="0" smtClean="0"/>
            <a:t>Avanzamento dei diritti individuali – conflitto con i palestinesi</a:t>
          </a:r>
          <a:endParaRPr lang="it-IT" dirty="0"/>
        </a:p>
      </dgm:t>
    </dgm:pt>
    <dgm:pt modelId="{3F2E3A35-0FDE-9A42-83C8-F247D8389291}" type="parTrans" cxnId="{10012941-CBF8-944E-A23F-97E83BDAFFD2}">
      <dgm:prSet/>
      <dgm:spPr/>
      <dgm:t>
        <a:bodyPr/>
        <a:lstStyle/>
        <a:p>
          <a:endParaRPr lang="it-IT"/>
        </a:p>
      </dgm:t>
    </dgm:pt>
    <dgm:pt modelId="{CE84A66C-33A6-5A48-A84C-7F7E6193F26F}" type="sibTrans" cxnId="{10012941-CBF8-944E-A23F-97E83BDAFFD2}">
      <dgm:prSet/>
      <dgm:spPr/>
      <dgm:t>
        <a:bodyPr/>
        <a:lstStyle/>
        <a:p>
          <a:endParaRPr lang="it-IT"/>
        </a:p>
      </dgm:t>
    </dgm:pt>
    <dgm:pt modelId="{60B87637-5B3B-C14E-87CF-3726322E3B66}" type="pres">
      <dgm:prSet presAssocID="{AF4E97A7-0948-3649-A582-A0164D43A4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1E7E809-3C73-E149-A56E-2528C8E56EF8}" type="pres">
      <dgm:prSet presAssocID="{BA6FFFD6-B2A0-1B43-BD2C-247409BBB381}" presName="boxAndChildren" presStyleCnt="0"/>
      <dgm:spPr/>
    </dgm:pt>
    <dgm:pt modelId="{09907C6F-B198-6A4C-8B97-09278C581804}" type="pres">
      <dgm:prSet presAssocID="{BA6FFFD6-B2A0-1B43-BD2C-247409BBB381}" presName="parentTextBox" presStyleLbl="node1" presStyleIdx="0" presStyleCnt="3"/>
      <dgm:spPr/>
      <dgm:t>
        <a:bodyPr/>
        <a:lstStyle/>
        <a:p>
          <a:endParaRPr lang="it-IT"/>
        </a:p>
      </dgm:t>
    </dgm:pt>
    <dgm:pt modelId="{E00255C0-11A4-A34B-8D7A-7A47BC589FF4}" type="pres">
      <dgm:prSet presAssocID="{BA6FFFD6-B2A0-1B43-BD2C-247409BBB381}" presName="entireBox" presStyleLbl="node1" presStyleIdx="0" presStyleCnt="3"/>
      <dgm:spPr/>
      <dgm:t>
        <a:bodyPr/>
        <a:lstStyle/>
        <a:p>
          <a:endParaRPr lang="it-IT"/>
        </a:p>
      </dgm:t>
    </dgm:pt>
    <dgm:pt modelId="{C0D9E0DB-49C1-0F40-8857-74C4F68A879D}" type="pres">
      <dgm:prSet presAssocID="{BA6FFFD6-B2A0-1B43-BD2C-247409BBB381}" presName="descendantBox" presStyleCnt="0"/>
      <dgm:spPr/>
    </dgm:pt>
    <dgm:pt modelId="{46BC88EF-2A80-F340-9AFB-4C14114A6563}" type="pres">
      <dgm:prSet presAssocID="{7C71FF41-5EC4-5F43-97B0-D48641ADA7BD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C13DCBF-646C-8648-880E-A1C293E0F9A6}" type="pres">
      <dgm:prSet presAssocID="{AE3B7020-6398-B449-8311-67201AECF62E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FF02436-53E0-E641-8C99-B7614DB8496A}" type="pres">
      <dgm:prSet presAssocID="{94D47696-59A7-4943-AE6A-E6BD25CFA6CE}" presName="sp" presStyleCnt="0"/>
      <dgm:spPr/>
    </dgm:pt>
    <dgm:pt modelId="{9C9B920B-D2BB-1D4C-8CA8-CE254573C3B8}" type="pres">
      <dgm:prSet presAssocID="{BB348044-3973-4140-B6E1-438F3F015724}" presName="arrowAndChildren" presStyleCnt="0"/>
      <dgm:spPr/>
    </dgm:pt>
    <dgm:pt modelId="{30875EEF-954B-A646-B8EE-C4319CC374CF}" type="pres">
      <dgm:prSet presAssocID="{BB348044-3973-4140-B6E1-438F3F015724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444CDB2B-D5D7-8A48-877D-9497615FDEA8}" type="pres">
      <dgm:prSet presAssocID="{BB348044-3973-4140-B6E1-438F3F015724}" presName="arrow" presStyleLbl="node1" presStyleIdx="1" presStyleCnt="3"/>
      <dgm:spPr/>
      <dgm:t>
        <a:bodyPr/>
        <a:lstStyle/>
        <a:p>
          <a:endParaRPr lang="it-IT"/>
        </a:p>
      </dgm:t>
    </dgm:pt>
    <dgm:pt modelId="{C0D2DB49-6A02-5345-9627-022BE17FDE68}" type="pres">
      <dgm:prSet presAssocID="{BB348044-3973-4140-B6E1-438F3F015724}" presName="descendantArrow" presStyleCnt="0"/>
      <dgm:spPr/>
    </dgm:pt>
    <dgm:pt modelId="{9492E33F-AE45-4249-A8E6-D0BB2F41AE35}" type="pres">
      <dgm:prSet presAssocID="{FFD07107-2619-2B4B-9949-B89C23EB5BB9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B689A7-D7B8-E744-998C-73380F7BFE64}" type="pres">
      <dgm:prSet presAssocID="{727FEABE-F42B-2446-ACDD-B626EE076D31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671BC3-5554-A147-B63D-6C4AEC3C3359}" type="pres">
      <dgm:prSet presAssocID="{D02CEBE8-935E-EA45-B152-29EE910311BF}" presName="sp" presStyleCnt="0"/>
      <dgm:spPr/>
    </dgm:pt>
    <dgm:pt modelId="{6911DF62-3336-D64F-B8AB-05EF5609C6C6}" type="pres">
      <dgm:prSet presAssocID="{13F34FEB-3629-494C-BA5D-6E5F51321651}" presName="arrowAndChildren" presStyleCnt="0"/>
      <dgm:spPr/>
    </dgm:pt>
    <dgm:pt modelId="{E04C1762-7996-E242-81F6-ECF610179509}" type="pres">
      <dgm:prSet presAssocID="{13F34FEB-3629-494C-BA5D-6E5F51321651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E01B1F33-7FC6-E446-AA7C-8FF05B7A53D8}" type="pres">
      <dgm:prSet presAssocID="{13F34FEB-3629-494C-BA5D-6E5F51321651}" presName="arrow" presStyleLbl="node1" presStyleIdx="2" presStyleCnt="3"/>
      <dgm:spPr/>
      <dgm:t>
        <a:bodyPr/>
        <a:lstStyle/>
        <a:p>
          <a:endParaRPr lang="it-IT"/>
        </a:p>
      </dgm:t>
    </dgm:pt>
    <dgm:pt modelId="{ADDF142B-ACDC-1445-AF35-2B8DF6F6F295}" type="pres">
      <dgm:prSet presAssocID="{13F34FEB-3629-494C-BA5D-6E5F51321651}" presName="descendantArrow" presStyleCnt="0"/>
      <dgm:spPr/>
    </dgm:pt>
    <dgm:pt modelId="{4FC46160-74AE-D44F-9056-DE0494683228}" type="pres">
      <dgm:prSet presAssocID="{21B5A8ED-0EC7-C048-BE3E-6607C3BC253B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CD8767-13D0-6345-9D3E-265DA08ED5EF}" type="pres">
      <dgm:prSet presAssocID="{A12927FF-8FCE-794E-8492-3ED85C9EAA02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93A0976-91FE-644E-A662-CA7B79DF8CD4}" srcId="{13F34FEB-3629-494C-BA5D-6E5F51321651}" destId="{A12927FF-8FCE-794E-8492-3ED85C9EAA02}" srcOrd="1" destOrd="0" parTransId="{E6C9B38E-1E57-D243-BCF1-C64C83A477C4}" sibTransId="{F0AD952C-8F4F-0147-8C7B-0E1C6B9E74C1}"/>
    <dgm:cxn modelId="{F517295E-F727-C24B-A232-91582DBA5359}" srcId="{BB348044-3973-4140-B6E1-438F3F015724}" destId="{FFD07107-2619-2B4B-9949-B89C23EB5BB9}" srcOrd="0" destOrd="0" parTransId="{20B502E1-D342-504F-AB44-FFC2D47EBD7E}" sibTransId="{8F7C2261-D68F-4849-B7E4-F63495B9B4A1}"/>
    <dgm:cxn modelId="{9E0944A6-F783-9645-B7DB-1340C70C141D}" srcId="{AF4E97A7-0948-3649-A582-A0164D43A48A}" destId="{BB348044-3973-4140-B6E1-438F3F015724}" srcOrd="1" destOrd="0" parTransId="{934482EC-5C39-5C46-9B17-5E4BA7EEC358}" sibTransId="{94D47696-59A7-4943-AE6A-E6BD25CFA6CE}"/>
    <dgm:cxn modelId="{FA42E813-F883-3C47-9D3F-DEA438AC2F32}" type="presOf" srcId="{AF4E97A7-0948-3649-A582-A0164D43A48A}" destId="{60B87637-5B3B-C14E-87CF-3726322E3B66}" srcOrd="0" destOrd="0" presId="urn:microsoft.com/office/officeart/2005/8/layout/process4"/>
    <dgm:cxn modelId="{7316A865-7A1A-1644-87F8-5E321E41C2BF}" srcId="{AF4E97A7-0948-3649-A582-A0164D43A48A}" destId="{BA6FFFD6-B2A0-1B43-BD2C-247409BBB381}" srcOrd="2" destOrd="0" parTransId="{73021D4B-9684-9043-97E2-CAF0D41E89F1}" sibTransId="{2D5EFB0E-CC19-964E-AE49-89143371B2E4}"/>
    <dgm:cxn modelId="{CCAD7528-DC54-3A45-BA60-97A5EAAD982D}" type="presOf" srcId="{13F34FEB-3629-494C-BA5D-6E5F51321651}" destId="{E04C1762-7996-E242-81F6-ECF610179509}" srcOrd="0" destOrd="0" presId="urn:microsoft.com/office/officeart/2005/8/layout/process4"/>
    <dgm:cxn modelId="{A04B4EC7-C15C-C642-B108-8DBF533B27F1}" srcId="{13F34FEB-3629-494C-BA5D-6E5F51321651}" destId="{21B5A8ED-0EC7-C048-BE3E-6607C3BC253B}" srcOrd="0" destOrd="0" parTransId="{25F04BA6-AB97-434C-969F-F168C1EB7D21}" sibTransId="{E53C4398-1A9D-8C46-9CC1-1F9C16A652DD}"/>
    <dgm:cxn modelId="{DD0C1E6B-AB90-0445-8152-2EAB7C91C705}" type="presOf" srcId="{13F34FEB-3629-494C-BA5D-6E5F51321651}" destId="{E01B1F33-7FC6-E446-AA7C-8FF05B7A53D8}" srcOrd="1" destOrd="0" presId="urn:microsoft.com/office/officeart/2005/8/layout/process4"/>
    <dgm:cxn modelId="{7B04675B-2344-4D4B-BEC2-13C66AE061F2}" type="presOf" srcId="{727FEABE-F42B-2446-ACDD-B626EE076D31}" destId="{BBB689A7-D7B8-E744-998C-73380F7BFE64}" srcOrd="0" destOrd="0" presId="urn:microsoft.com/office/officeart/2005/8/layout/process4"/>
    <dgm:cxn modelId="{ED893927-3DDB-4C48-82C6-F0695E879A03}" srcId="{AF4E97A7-0948-3649-A582-A0164D43A48A}" destId="{13F34FEB-3629-494C-BA5D-6E5F51321651}" srcOrd="0" destOrd="0" parTransId="{F35B3397-FCF1-D64B-9B3F-4F9546642BF2}" sibTransId="{D02CEBE8-935E-EA45-B152-29EE910311BF}"/>
    <dgm:cxn modelId="{8F0ECD31-9B75-E842-958F-ACDE855FF8A8}" srcId="{BB348044-3973-4140-B6E1-438F3F015724}" destId="{727FEABE-F42B-2446-ACDD-B626EE076D31}" srcOrd="1" destOrd="0" parTransId="{A892DA04-E389-0B46-BA4F-A69CB3F93B42}" sibTransId="{B42E8A4D-A705-1145-8D13-CA11FF3D215B}"/>
    <dgm:cxn modelId="{E695D521-11E5-A442-947B-1FC956206281}" type="presOf" srcId="{7C71FF41-5EC4-5F43-97B0-D48641ADA7BD}" destId="{46BC88EF-2A80-F340-9AFB-4C14114A6563}" srcOrd="0" destOrd="0" presId="urn:microsoft.com/office/officeart/2005/8/layout/process4"/>
    <dgm:cxn modelId="{4C0D1842-8574-A74E-B790-04F30172A89D}" type="presOf" srcId="{BA6FFFD6-B2A0-1B43-BD2C-247409BBB381}" destId="{E00255C0-11A4-A34B-8D7A-7A47BC589FF4}" srcOrd="1" destOrd="0" presId="urn:microsoft.com/office/officeart/2005/8/layout/process4"/>
    <dgm:cxn modelId="{A31CDD82-D954-BC4A-A270-25359CE8AE66}" type="presOf" srcId="{AE3B7020-6398-B449-8311-67201AECF62E}" destId="{9C13DCBF-646C-8648-880E-A1C293E0F9A6}" srcOrd="0" destOrd="0" presId="urn:microsoft.com/office/officeart/2005/8/layout/process4"/>
    <dgm:cxn modelId="{10012941-CBF8-944E-A23F-97E83BDAFFD2}" srcId="{BA6FFFD6-B2A0-1B43-BD2C-247409BBB381}" destId="{AE3B7020-6398-B449-8311-67201AECF62E}" srcOrd="1" destOrd="0" parTransId="{3F2E3A35-0FDE-9A42-83C8-F247D8389291}" sibTransId="{CE84A66C-33A6-5A48-A84C-7F7E6193F26F}"/>
    <dgm:cxn modelId="{90F866C4-089B-4C4A-BC67-193754CB0DD5}" type="presOf" srcId="{A12927FF-8FCE-794E-8492-3ED85C9EAA02}" destId="{0CCD8767-13D0-6345-9D3E-265DA08ED5EF}" srcOrd="0" destOrd="0" presId="urn:microsoft.com/office/officeart/2005/8/layout/process4"/>
    <dgm:cxn modelId="{94325BED-5536-A94C-841C-5DE9E42EC7B0}" type="presOf" srcId="{BA6FFFD6-B2A0-1B43-BD2C-247409BBB381}" destId="{09907C6F-B198-6A4C-8B97-09278C581804}" srcOrd="0" destOrd="0" presId="urn:microsoft.com/office/officeart/2005/8/layout/process4"/>
    <dgm:cxn modelId="{04E826F8-0033-CC46-8098-7FFE3C0FA9F9}" type="presOf" srcId="{FFD07107-2619-2B4B-9949-B89C23EB5BB9}" destId="{9492E33F-AE45-4249-A8E6-D0BB2F41AE35}" srcOrd="0" destOrd="0" presId="urn:microsoft.com/office/officeart/2005/8/layout/process4"/>
    <dgm:cxn modelId="{D60C57FD-41DF-5545-AD6C-E2DA3FD1E640}" srcId="{BA6FFFD6-B2A0-1B43-BD2C-247409BBB381}" destId="{7C71FF41-5EC4-5F43-97B0-D48641ADA7BD}" srcOrd="0" destOrd="0" parTransId="{B5147711-8F4C-8246-A331-2DDF0F8A7420}" sibTransId="{238E1E6F-9098-D240-9504-797988DA0743}"/>
    <dgm:cxn modelId="{404CB3ED-9F07-3C4D-81DE-D5AD0F10DD15}" type="presOf" srcId="{BB348044-3973-4140-B6E1-438F3F015724}" destId="{30875EEF-954B-A646-B8EE-C4319CC374CF}" srcOrd="0" destOrd="0" presId="urn:microsoft.com/office/officeart/2005/8/layout/process4"/>
    <dgm:cxn modelId="{036F2DE0-1D4A-FC41-B091-99113DFAC1A4}" type="presOf" srcId="{BB348044-3973-4140-B6E1-438F3F015724}" destId="{444CDB2B-D5D7-8A48-877D-9497615FDEA8}" srcOrd="1" destOrd="0" presId="urn:microsoft.com/office/officeart/2005/8/layout/process4"/>
    <dgm:cxn modelId="{F4AE8810-F905-F54A-B4D8-82482B4A37C3}" type="presOf" srcId="{21B5A8ED-0EC7-C048-BE3E-6607C3BC253B}" destId="{4FC46160-74AE-D44F-9056-DE0494683228}" srcOrd="0" destOrd="0" presId="urn:microsoft.com/office/officeart/2005/8/layout/process4"/>
    <dgm:cxn modelId="{0B490EB6-8F4D-C74A-B9C1-5829D43E8839}" type="presParOf" srcId="{60B87637-5B3B-C14E-87CF-3726322E3B66}" destId="{E1E7E809-3C73-E149-A56E-2528C8E56EF8}" srcOrd="0" destOrd="0" presId="urn:microsoft.com/office/officeart/2005/8/layout/process4"/>
    <dgm:cxn modelId="{32D9DD30-153A-D247-A658-70D6029067FA}" type="presParOf" srcId="{E1E7E809-3C73-E149-A56E-2528C8E56EF8}" destId="{09907C6F-B198-6A4C-8B97-09278C581804}" srcOrd="0" destOrd="0" presId="urn:microsoft.com/office/officeart/2005/8/layout/process4"/>
    <dgm:cxn modelId="{BF31306C-1C5B-3848-8A99-643FA8735290}" type="presParOf" srcId="{E1E7E809-3C73-E149-A56E-2528C8E56EF8}" destId="{E00255C0-11A4-A34B-8D7A-7A47BC589FF4}" srcOrd="1" destOrd="0" presId="urn:microsoft.com/office/officeart/2005/8/layout/process4"/>
    <dgm:cxn modelId="{D07D8E95-E7D4-E940-AA18-C8018271BC8C}" type="presParOf" srcId="{E1E7E809-3C73-E149-A56E-2528C8E56EF8}" destId="{C0D9E0DB-49C1-0F40-8857-74C4F68A879D}" srcOrd="2" destOrd="0" presId="urn:microsoft.com/office/officeart/2005/8/layout/process4"/>
    <dgm:cxn modelId="{5CEBC822-0110-A041-8C54-A8A10C43DF8C}" type="presParOf" srcId="{C0D9E0DB-49C1-0F40-8857-74C4F68A879D}" destId="{46BC88EF-2A80-F340-9AFB-4C14114A6563}" srcOrd="0" destOrd="0" presId="urn:microsoft.com/office/officeart/2005/8/layout/process4"/>
    <dgm:cxn modelId="{1BC33D6A-CD5D-6C43-91FE-E9296CE96CD4}" type="presParOf" srcId="{C0D9E0DB-49C1-0F40-8857-74C4F68A879D}" destId="{9C13DCBF-646C-8648-880E-A1C293E0F9A6}" srcOrd="1" destOrd="0" presId="urn:microsoft.com/office/officeart/2005/8/layout/process4"/>
    <dgm:cxn modelId="{CF719C05-6235-974D-A1A2-B6B62DA2BF87}" type="presParOf" srcId="{60B87637-5B3B-C14E-87CF-3726322E3B66}" destId="{6FF02436-53E0-E641-8C99-B7614DB8496A}" srcOrd="1" destOrd="0" presId="urn:microsoft.com/office/officeart/2005/8/layout/process4"/>
    <dgm:cxn modelId="{67A8A922-B87B-6347-A77F-D4C30B059606}" type="presParOf" srcId="{60B87637-5B3B-C14E-87CF-3726322E3B66}" destId="{9C9B920B-D2BB-1D4C-8CA8-CE254573C3B8}" srcOrd="2" destOrd="0" presId="urn:microsoft.com/office/officeart/2005/8/layout/process4"/>
    <dgm:cxn modelId="{BAE0A3AF-E6C9-9E44-B7FF-9EDAAC3A1357}" type="presParOf" srcId="{9C9B920B-D2BB-1D4C-8CA8-CE254573C3B8}" destId="{30875EEF-954B-A646-B8EE-C4319CC374CF}" srcOrd="0" destOrd="0" presId="urn:microsoft.com/office/officeart/2005/8/layout/process4"/>
    <dgm:cxn modelId="{C8C708D8-CCAB-154E-8B00-A01B5075C2CD}" type="presParOf" srcId="{9C9B920B-D2BB-1D4C-8CA8-CE254573C3B8}" destId="{444CDB2B-D5D7-8A48-877D-9497615FDEA8}" srcOrd="1" destOrd="0" presId="urn:microsoft.com/office/officeart/2005/8/layout/process4"/>
    <dgm:cxn modelId="{1B840AD9-A0AA-2A4C-9A63-C6B3406D289A}" type="presParOf" srcId="{9C9B920B-D2BB-1D4C-8CA8-CE254573C3B8}" destId="{C0D2DB49-6A02-5345-9627-022BE17FDE68}" srcOrd="2" destOrd="0" presId="urn:microsoft.com/office/officeart/2005/8/layout/process4"/>
    <dgm:cxn modelId="{650E9465-63E1-DF4F-AF49-0E7A7407271A}" type="presParOf" srcId="{C0D2DB49-6A02-5345-9627-022BE17FDE68}" destId="{9492E33F-AE45-4249-A8E6-D0BB2F41AE35}" srcOrd="0" destOrd="0" presId="urn:microsoft.com/office/officeart/2005/8/layout/process4"/>
    <dgm:cxn modelId="{B3AE8C8C-45FC-754F-9691-3939AAAAA53E}" type="presParOf" srcId="{C0D2DB49-6A02-5345-9627-022BE17FDE68}" destId="{BBB689A7-D7B8-E744-998C-73380F7BFE64}" srcOrd="1" destOrd="0" presId="urn:microsoft.com/office/officeart/2005/8/layout/process4"/>
    <dgm:cxn modelId="{F54B4C17-3095-6348-B154-74279C48C459}" type="presParOf" srcId="{60B87637-5B3B-C14E-87CF-3726322E3B66}" destId="{13671BC3-5554-A147-B63D-6C4AEC3C3359}" srcOrd="3" destOrd="0" presId="urn:microsoft.com/office/officeart/2005/8/layout/process4"/>
    <dgm:cxn modelId="{19FFD798-C2B4-5C4B-A946-097D3DB9C2D6}" type="presParOf" srcId="{60B87637-5B3B-C14E-87CF-3726322E3B66}" destId="{6911DF62-3336-D64F-B8AB-05EF5609C6C6}" srcOrd="4" destOrd="0" presId="urn:microsoft.com/office/officeart/2005/8/layout/process4"/>
    <dgm:cxn modelId="{908C0BC5-76EF-FD4D-918D-0FDFA79B771A}" type="presParOf" srcId="{6911DF62-3336-D64F-B8AB-05EF5609C6C6}" destId="{E04C1762-7996-E242-81F6-ECF610179509}" srcOrd="0" destOrd="0" presId="urn:microsoft.com/office/officeart/2005/8/layout/process4"/>
    <dgm:cxn modelId="{FD884656-2FB0-664D-9879-001320C1E80A}" type="presParOf" srcId="{6911DF62-3336-D64F-B8AB-05EF5609C6C6}" destId="{E01B1F33-7FC6-E446-AA7C-8FF05B7A53D8}" srcOrd="1" destOrd="0" presId="urn:microsoft.com/office/officeart/2005/8/layout/process4"/>
    <dgm:cxn modelId="{BE19BF2C-DF09-F345-BE05-617D9396FC1B}" type="presParOf" srcId="{6911DF62-3336-D64F-B8AB-05EF5609C6C6}" destId="{ADDF142B-ACDC-1445-AF35-2B8DF6F6F295}" srcOrd="2" destOrd="0" presId="urn:microsoft.com/office/officeart/2005/8/layout/process4"/>
    <dgm:cxn modelId="{6BAE90C8-3F68-E743-B8B8-B4C97C9D6352}" type="presParOf" srcId="{ADDF142B-ACDC-1445-AF35-2B8DF6F6F295}" destId="{4FC46160-74AE-D44F-9056-DE0494683228}" srcOrd="0" destOrd="0" presId="urn:microsoft.com/office/officeart/2005/8/layout/process4"/>
    <dgm:cxn modelId="{EEFE4747-D70B-1941-AD7B-80CF7512111E}" type="presParOf" srcId="{ADDF142B-ACDC-1445-AF35-2B8DF6F6F295}" destId="{0CCD8767-13D0-6345-9D3E-265DA08ED5E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EA03795-0AFF-E749-AE96-410E99404EBA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E314FA-149C-DF48-B4B2-33F6009ABDBB}">
      <dgm:prSet phldrT="[Testo]"/>
      <dgm:spPr/>
      <dgm:t>
        <a:bodyPr/>
        <a:lstStyle/>
        <a:p>
          <a:r>
            <a:rPr lang="it-IT" dirty="0" smtClean="0"/>
            <a:t>Libertà Fondamentali</a:t>
          </a:r>
          <a:endParaRPr lang="it-IT" dirty="0"/>
        </a:p>
      </dgm:t>
    </dgm:pt>
    <dgm:pt modelId="{86007959-59CC-AE4F-931D-F0CAF8EB75A0}" type="parTrans" cxnId="{5742380F-BDDF-904D-8535-2218B66D2490}">
      <dgm:prSet/>
      <dgm:spPr/>
      <dgm:t>
        <a:bodyPr/>
        <a:lstStyle/>
        <a:p>
          <a:endParaRPr lang="it-IT"/>
        </a:p>
      </dgm:t>
    </dgm:pt>
    <dgm:pt modelId="{8A89E926-FCDF-934B-A565-43E0CB860B31}" type="sibTrans" cxnId="{5742380F-BDDF-904D-8535-2218B66D2490}">
      <dgm:prSet/>
      <dgm:spPr/>
      <dgm:t>
        <a:bodyPr/>
        <a:lstStyle/>
        <a:p>
          <a:endParaRPr lang="it-IT"/>
        </a:p>
      </dgm:t>
    </dgm:pt>
    <dgm:pt modelId="{CACE3E54-48DC-9445-8573-DA6A2123112A}">
      <dgm:prSet phldrT="[Testo]"/>
      <dgm:spPr/>
      <dgm:t>
        <a:bodyPr/>
        <a:lstStyle/>
        <a:p>
          <a:r>
            <a:rPr lang="it-IT" dirty="0" smtClean="0"/>
            <a:t>Minoranze</a:t>
          </a:r>
          <a:endParaRPr lang="it-IT" dirty="0"/>
        </a:p>
      </dgm:t>
    </dgm:pt>
    <dgm:pt modelId="{0BD498C1-DC96-6A4A-BB1B-9227069DBFEA}" type="parTrans" cxnId="{F728CEC1-7077-1349-89F2-6CAB8D870D6D}">
      <dgm:prSet/>
      <dgm:spPr/>
      <dgm:t>
        <a:bodyPr/>
        <a:lstStyle/>
        <a:p>
          <a:endParaRPr lang="it-IT"/>
        </a:p>
      </dgm:t>
    </dgm:pt>
    <dgm:pt modelId="{7F930A8B-68A6-5940-A36F-511D044EE240}" type="sibTrans" cxnId="{F728CEC1-7077-1349-89F2-6CAB8D870D6D}">
      <dgm:prSet/>
      <dgm:spPr/>
      <dgm:t>
        <a:bodyPr/>
        <a:lstStyle/>
        <a:p>
          <a:endParaRPr lang="it-IT"/>
        </a:p>
      </dgm:t>
    </dgm:pt>
    <dgm:pt modelId="{4B187B67-A6A1-0642-808D-28BEA9FBF4FB}">
      <dgm:prSet phldrT="[Testo]"/>
      <dgm:spPr/>
      <dgm:t>
        <a:bodyPr/>
        <a:lstStyle/>
        <a:p>
          <a:r>
            <a:rPr lang="it-IT" dirty="0" smtClean="0"/>
            <a:t>Arabi – cristiani e musulmani</a:t>
          </a:r>
          <a:endParaRPr lang="it-IT" dirty="0"/>
        </a:p>
      </dgm:t>
    </dgm:pt>
    <dgm:pt modelId="{3FD55B2B-F0B7-544B-B603-D60CA4893EF7}" type="parTrans" cxnId="{79B9EC50-1431-4941-B5A3-BDB3F04005C1}">
      <dgm:prSet/>
      <dgm:spPr/>
      <dgm:t>
        <a:bodyPr/>
        <a:lstStyle/>
        <a:p>
          <a:endParaRPr lang="it-IT"/>
        </a:p>
      </dgm:t>
    </dgm:pt>
    <dgm:pt modelId="{6C22F35C-2C73-F04E-ABEF-54775B5A97FA}" type="sibTrans" cxnId="{79B9EC50-1431-4941-B5A3-BDB3F04005C1}">
      <dgm:prSet/>
      <dgm:spPr/>
      <dgm:t>
        <a:bodyPr/>
        <a:lstStyle/>
        <a:p>
          <a:endParaRPr lang="it-IT"/>
        </a:p>
      </dgm:t>
    </dgm:pt>
    <dgm:pt modelId="{BFAF84C8-382A-B44C-ACD0-301DE8E57A62}">
      <dgm:prSet phldrT="[Testo]"/>
      <dgm:spPr/>
      <dgm:t>
        <a:bodyPr/>
        <a:lstStyle/>
        <a:p>
          <a:r>
            <a:rPr lang="it-IT" dirty="0" smtClean="0"/>
            <a:t>Haredim, orientali, etiopi</a:t>
          </a:r>
          <a:endParaRPr lang="it-IT" dirty="0"/>
        </a:p>
      </dgm:t>
    </dgm:pt>
    <dgm:pt modelId="{4F049054-692C-F042-AD44-FAB0B2C9C9D0}" type="parTrans" cxnId="{FE9EBDF6-9216-BC43-AB37-ECDDD09A92F3}">
      <dgm:prSet/>
      <dgm:spPr/>
      <dgm:t>
        <a:bodyPr/>
        <a:lstStyle/>
        <a:p>
          <a:endParaRPr lang="it-IT"/>
        </a:p>
      </dgm:t>
    </dgm:pt>
    <dgm:pt modelId="{8796B049-EE86-6E4D-9441-4610ABC12EBE}" type="sibTrans" cxnId="{FE9EBDF6-9216-BC43-AB37-ECDDD09A92F3}">
      <dgm:prSet/>
      <dgm:spPr/>
      <dgm:t>
        <a:bodyPr/>
        <a:lstStyle/>
        <a:p>
          <a:endParaRPr lang="it-IT"/>
        </a:p>
      </dgm:t>
    </dgm:pt>
    <dgm:pt modelId="{215754ED-A605-FA4B-A7E3-4360CC6A6ED3}">
      <dgm:prSet phldrT="[Testo]"/>
      <dgm:spPr/>
      <dgm:t>
        <a:bodyPr/>
        <a:lstStyle/>
        <a:p>
          <a:r>
            <a:rPr lang="it-IT" dirty="0" smtClean="0"/>
            <a:t>Espressione, stampa, educazione</a:t>
          </a:r>
          <a:endParaRPr lang="it-IT" dirty="0"/>
        </a:p>
      </dgm:t>
    </dgm:pt>
    <dgm:pt modelId="{628239B5-D965-9D40-A887-1D25B2D7E589}" type="parTrans" cxnId="{50284761-BD4F-2A46-A081-B0F2561AB8C8}">
      <dgm:prSet/>
      <dgm:spPr/>
      <dgm:t>
        <a:bodyPr/>
        <a:lstStyle/>
        <a:p>
          <a:endParaRPr lang="it-IT"/>
        </a:p>
      </dgm:t>
    </dgm:pt>
    <dgm:pt modelId="{3F06BF3D-7EBD-C744-B8AC-5A56D8ACAB40}" type="sibTrans" cxnId="{50284761-BD4F-2A46-A081-B0F2561AB8C8}">
      <dgm:prSet/>
      <dgm:spPr/>
      <dgm:t>
        <a:bodyPr/>
        <a:lstStyle/>
        <a:p>
          <a:endParaRPr lang="it-IT"/>
        </a:p>
      </dgm:t>
    </dgm:pt>
    <dgm:pt modelId="{EBA2F641-F553-164E-96BE-332D5F55F598}">
      <dgm:prSet phldrT="[Testo]"/>
      <dgm:spPr/>
      <dgm:t>
        <a:bodyPr/>
        <a:lstStyle/>
        <a:p>
          <a:r>
            <a:rPr lang="it-IT" dirty="0" smtClean="0"/>
            <a:t>Donne e LGBT</a:t>
          </a:r>
          <a:endParaRPr lang="it-IT" dirty="0"/>
        </a:p>
      </dgm:t>
    </dgm:pt>
    <dgm:pt modelId="{64674BC9-E0AC-424E-BBC3-95D084289CB0}" type="parTrans" cxnId="{C841EA51-51FE-B946-A8DE-BC0E5A546018}">
      <dgm:prSet/>
      <dgm:spPr/>
      <dgm:t>
        <a:bodyPr/>
        <a:lstStyle/>
        <a:p>
          <a:endParaRPr lang="it-IT"/>
        </a:p>
      </dgm:t>
    </dgm:pt>
    <dgm:pt modelId="{49CC0598-7D10-604D-AFD3-3379B8C719ED}" type="sibTrans" cxnId="{C841EA51-51FE-B946-A8DE-BC0E5A546018}">
      <dgm:prSet/>
      <dgm:spPr/>
      <dgm:t>
        <a:bodyPr/>
        <a:lstStyle/>
        <a:p>
          <a:endParaRPr lang="it-IT"/>
        </a:p>
      </dgm:t>
    </dgm:pt>
    <dgm:pt modelId="{24D49135-0D2E-7F45-9939-8AF2A96DFD04}" type="pres">
      <dgm:prSet presAssocID="{6EA03795-0AFF-E749-AE96-410E99404EB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AA165482-8446-604C-9388-FBF76ABADBFB}" type="pres">
      <dgm:prSet presAssocID="{C5E314FA-149C-DF48-B4B2-33F6009ABDBB}" presName="vertOne" presStyleCnt="0"/>
      <dgm:spPr/>
    </dgm:pt>
    <dgm:pt modelId="{82AC81DF-1A88-9348-81D9-4B2A57592477}" type="pres">
      <dgm:prSet presAssocID="{C5E314FA-149C-DF48-B4B2-33F6009ABDBB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965127F-AAC9-C441-B5AC-7C7CB05D72A0}" type="pres">
      <dgm:prSet presAssocID="{C5E314FA-149C-DF48-B4B2-33F6009ABDBB}" presName="parTransOne" presStyleCnt="0"/>
      <dgm:spPr/>
    </dgm:pt>
    <dgm:pt modelId="{2073DEED-98EB-A848-8C4C-107899EE6B64}" type="pres">
      <dgm:prSet presAssocID="{C5E314FA-149C-DF48-B4B2-33F6009ABDBB}" presName="horzOne" presStyleCnt="0"/>
      <dgm:spPr/>
    </dgm:pt>
    <dgm:pt modelId="{28CAEC9F-5BC3-2D4D-AC26-D78A6FC776A9}" type="pres">
      <dgm:prSet presAssocID="{CACE3E54-48DC-9445-8573-DA6A2123112A}" presName="vertTwo" presStyleCnt="0"/>
      <dgm:spPr/>
    </dgm:pt>
    <dgm:pt modelId="{7CAF854D-9B79-764D-A77B-B3115B91A79C}" type="pres">
      <dgm:prSet presAssocID="{CACE3E54-48DC-9445-8573-DA6A2123112A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0ABE69D-B361-684E-890E-E4A371024139}" type="pres">
      <dgm:prSet presAssocID="{CACE3E54-48DC-9445-8573-DA6A2123112A}" presName="parTransTwo" presStyleCnt="0"/>
      <dgm:spPr/>
    </dgm:pt>
    <dgm:pt modelId="{A5022790-601C-EC42-A70A-0A935B96E270}" type="pres">
      <dgm:prSet presAssocID="{CACE3E54-48DC-9445-8573-DA6A2123112A}" presName="horzTwo" presStyleCnt="0"/>
      <dgm:spPr/>
    </dgm:pt>
    <dgm:pt modelId="{8AA7BDCC-B17B-D04A-ABE1-ABF1D5E65F2A}" type="pres">
      <dgm:prSet presAssocID="{4B187B67-A6A1-0642-808D-28BEA9FBF4FB}" presName="vertThree" presStyleCnt="0"/>
      <dgm:spPr/>
    </dgm:pt>
    <dgm:pt modelId="{FB8E4080-93B0-CA4E-80D5-A4A51CBA951A}" type="pres">
      <dgm:prSet presAssocID="{4B187B67-A6A1-0642-808D-28BEA9FBF4FB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5DA1131-2FBB-CA4C-9888-77267806417A}" type="pres">
      <dgm:prSet presAssocID="{4B187B67-A6A1-0642-808D-28BEA9FBF4FB}" presName="horzThree" presStyleCnt="0"/>
      <dgm:spPr/>
    </dgm:pt>
    <dgm:pt modelId="{21518DB3-2A30-1B43-AC6C-D99192083FE7}" type="pres">
      <dgm:prSet presAssocID="{6C22F35C-2C73-F04E-ABEF-54775B5A97FA}" presName="sibSpaceThree" presStyleCnt="0"/>
      <dgm:spPr/>
    </dgm:pt>
    <dgm:pt modelId="{E4972E16-EEA0-3545-AFD2-A357F7AC8BE3}" type="pres">
      <dgm:prSet presAssocID="{BFAF84C8-382A-B44C-ACD0-301DE8E57A62}" presName="vertThree" presStyleCnt="0"/>
      <dgm:spPr/>
    </dgm:pt>
    <dgm:pt modelId="{F33768B7-EE0B-364D-8BEB-9F666B0CD202}" type="pres">
      <dgm:prSet presAssocID="{BFAF84C8-382A-B44C-ACD0-301DE8E57A62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2D5AF08-AE1C-1B41-88A5-24EA18340275}" type="pres">
      <dgm:prSet presAssocID="{BFAF84C8-382A-B44C-ACD0-301DE8E57A62}" presName="horzThree" presStyleCnt="0"/>
      <dgm:spPr/>
    </dgm:pt>
    <dgm:pt modelId="{2207E60B-C1FE-9745-8819-CD5E852347C6}" type="pres">
      <dgm:prSet presAssocID="{7F930A8B-68A6-5940-A36F-511D044EE240}" presName="sibSpaceTwo" presStyleCnt="0"/>
      <dgm:spPr/>
    </dgm:pt>
    <dgm:pt modelId="{28D57EB8-8BB5-F940-AD45-C0C7CE9E7351}" type="pres">
      <dgm:prSet presAssocID="{215754ED-A605-FA4B-A7E3-4360CC6A6ED3}" presName="vertTwo" presStyleCnt="0"/>
      <dgm:spPr/>
    </dgm:pt>
    <dgm:pt modelId="{939BABFE-7D11-F044-B0D7-C32F0CAD3C03}" type="pres">
      <dgm:prSet presAssocID="{215754ED-A605-FA4B-A7E3-4360CC6A6ED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E932A5F-60D0-514E-8553-35CACAD028D2}" type="pres">
      <dgm:prSet presAssocID="{215754ED-A605-FA4B-A7E3-4360CC6A6ED3}" presName="parTransTwo" presStyleCnt="0"/>
      <dgm:spPr/>
    </dgm:pt>
    <dgm:pt modelId="{0C16A486-1F3F-3245-B269-D16C623C4334}" type="pres">
      <dgm:prSet presAssocID="{215754ED-A605-FA4B-A7E3-4360CC6A6ED3}" presName="horzTwo" presStyleCnt="0"/>
      <dgm:spPr/>
    </dgm:pt>
    <dgm:pt modelId="{C6097CA1-953F-8148-AC0C-29FB2D454659}" type="pres">
      <dgm:prSet presAssocID="{EBA2F641-F553-164E-96BE-332D5F55F598}" presName="vertThree" presStyleCnt="0"/>
      <dgm:spPr/>
    </dgm:pt>
    <dgm:pt modelId="{5EF8DEC1-B111-E84C-BB6F-EA6B94313337}" type="pres">
      <dgm:prSet presAssocID="{EBA2F641-F553-164E-96BE-332D5F55F59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41D3CC4-4EA1-A641-AF31-3D87A1AFB90C}" type="pres">
      <dgm:prSet presAssocID="{EBA2F641-F553-164E-96BE-332D5F55F598}" presName="horzThree" presStyleCnt="0"/>
      <dgm:spPr/>
    </dgm:pt>
  </dgm:ptLst>
  <dgm:cxnLst>
    <dgm:cxn modelId="{FBACEFAB-DA4C-F34D-8AEC-3BEE7EAA0EBB}" type="presOf" srcId="{CACE3E54-48DC-9445-8573-DA6A2123112A}" destId="{7CAF854D-9B79-764D-A77B-B3115B91A79C}" srcOrd="0" destOrd="0" presId="urn:microsoft.com/office/officeart/2005/8/layout/hierarchy4"/>
    <dgm:cxn modelId="{58065E42-CD8D-DD4C-8B0F-0AC5DC5AC30A}" type="presOf" srcId="{4B187B67-A6A1-0642-808D-28BEA9FBF4FB}" destId="{FB8E4080-93B0-CA4E-80D5-A4A51CBA951A}" srcOrd="0" destOrd="0" presId="urn:microsoft.com/office/officeart/2005/8/layout/hierarchy4"/>
    <dgm:cxn modelId="{FE9EBDF6-9216-BC43-AB37-ECDDD09A92F3}" srcId="{CACE3E54-48DC-9445-8573-DA6A2123112A}" destId="{BFAF84C8-382A-B44C-ACD0-301DE8E57A62}" srcOrd="1" destOrd="0" parTransId="{4F049054-692C-F042-AD44-FAB0B2C9C9D0}" sibTransId="{8796B049-EE86-6E4D-9441-4610ABC12EBE}"/>
    <dgm:cxn modelId="{79B9EC50-1431-4941-B5A3-BDB3F04005C1}" srcId="{CACE3E54-48DC-9445-8573-DA6A2123112A}" destId="{4B187B67-A6A1-0642-808D-28BEA9FBF4FB}" srcOrd="0" destOrd="0" parTransId="{3FD55B2B-F0B7-544B-B603-D60CA4893EF7}" sibTransId="{6C22F35C-2C73-F04E-ABEF-54775B5A97FA}"/>
    <dgm:cxn modelId="{F728CEC1-7077-1349-89F2-6CAB8D870D6D}" srcId="{C5E314FA-149C-DF48-B4B2-33F6009ABDBB}" destId="{CACE3E54-48DC-9445-8573-DA6A2123112A}" srcOrd="0" destOrd="0" parTransId="{0BD498C1-DC96-6A4A-BB1B-9227069DBFEA}" sibTransId="{7F930A8B-68A6-5940-A36F-511D044EE240}"/>
    <dgm:cxn modelId="{F7AEAAE6-08FB-D941-9758-16A16FA2C866}" type="presOf" srcId="{BFAF84C8-382A-B44C-ACD0-301DE8E57A62}" destId="{F33768B7-EE0B-364D-8BEB-9F666B0CD202}" srcOrd="0" destOrd="0" presId="urn:microsoft.com/office/officeart/2005/8/layout/hierarchy4"/>
    <dgm:cxn modelId="{5742380F-BDDF-904D-8535-2218B66D2490}" srcId="{6EA03795-0AFF-E749-AE96-410E99404EBA}" destId="{C5E314FA-149C-DF48-B4B2-33F6009ABDBB}" srcOrd="0" destOrd="0" parTransId="{86007959-59CC-AE4F-931D-F0CAF8EB75A0}" sibTransId="{8A89E926-FCDF-934B-A565-43E0CB860B31}"/>
    <dgm:cxn modelId="{F44793E8-863E-FC40-B0C5-395E03458D77}" type="presOf" srcId="{C5E314FA-149C-DF48-B4B2-33F6009ABDBB}" destId="{82AC81DF-1A88-9348-81D9-4B2A57592477}" srcOrd="0" destOrd="0" presId="urn:microsoft.com/office/officeart/2005/8/layout/hierarchy4"/>
    <dgm:cxn modelId="{83BC5673-06CF-BB44-80DC-B76ED3C76234}" type="presOf" srcId="{215754ED-A605-FA4B-A7E3-4360CC6A6ED3}" destId="{939BABFE-7D11-F044-B0D7-C32F0CAD3C03}" srcOrd="0" destOrd="0" presId="urn:microsoft.com/office/officeart/2005/8/layout/hierarchy4"/>
    <dgm:cxn modelId="{50284761-BD4F-2A46-A081-B0F2561AB8C8}" srcId="{C5E314FA-149C-DF48-B4B2-33F6009ABDBB}" destId="{215754ED-A605-FA4B-A7E3-4360CC6A6ED3}" srcOrd="1" destOrd="0" parTransId="{628239B5-D965-9D40-A887-1D25B2D7E589}" sibTransId="{3F06BF3D-7EBD-C744-B8AC-5A56D8ACAB40}"/>
    <dgm:cxn modelId="{C841EA51-51FE-B946-A8DE-BC0E5A546018}" srcId="{215754ED-A605-FA4B-A7E3-4360CC6A6ED3}" destId="{EBA2F641-F553-164E-96BE-332D5F55F598}" srcOrd="0" destOrd="0" parTransId="{64674BC9-E0AC-424E-BBC3-95D084289CB0}" sibTransId="{49CC0598-7D10-604D-AFD3-3379B8C719ED}"/>
    <dgm:cxn modelId="{FE6D924C-472F-504E-B22B-BCA314EDB910}" type="presOf" srcId="{6EA03795-0AFF-E749-AE96-410E99404EBA}" destId="{24D49135-0D2E-7F45-9939-8AF2A96DFD04}" srcOrd="0" destOrd="0" presId="urn:microsoft.com/office/officeart/2005/8/layout/hierarchy4"/>
    <dgm:cxn modelId="{AFEF0CCD-17CE-F246-844D-9CAF8A3B1888}" type="presOf" srcId="{EBA2F641-F553-164E-96BE-332D5F55F598}" destId="{5EF8DEC1-B111-E84C-BB6F-EA6B94313337}" srcOrd="0" destOrd="0" presId="urn:microsoft.com/office/officeart/2005/8/layout/hierarchy4"/>
    <dgm:cxn modelId="{BFE1F4AB-12C1-0048-BA39-46776CA65311}" type="presParOf" srcId="{24D49135-0D2E-7F45-9939-8AF2A96DFD04}" destId="{AA165482-8446-604C-9388-FBF76ABADBFB}" srcOrd="0" destOrd="0" presId="urn:microsoft.com/office/officeart/2005/8/layout/hierarchy4"/>
    <dgm:cxn modelId="{4045721E-38F1-EC4B-8057-7C6713088AD5}" type="presParOf" srcId="{AA165482-8446-604C-9388-FBF76ABADBFB}" destId="{82AC81DF-1A88-9348-81D9-4B2A57592477}" srcOrd="0" destOrd="0" presId="urn:microsoft.com/office/officeart/2005/8/layout/hierarchy4"/>
    <dgm:cxn modelId="{A29D3E89-4016-BB4C-BCB6-32282F12DBF4}" type="presParOf" srcId="{AA165482-8446-604C-9388-FBF76ABADBFB}" destId="{D965127F-AAC9-C441-B5AC-7C7CB05D72A0}" srcOrd="1" destOrd="0" presId="urn:microsoft.com/office/officeart/2005/8/layout/hierarchy4"/>
    <dgm:cxn modelId="{D274140B-15D2-6E48-860D-77519E7387A0}" type="presParOf" srcId="{AA165482-8446-604C-9388-FBF76ABADBFB}" destId="{2073DEED-98EB-A848-8C4C-107899EE6B64}" srcOrd="2" destOrd="0" presId="urn:microsoft.com/office/officeart/2005/8/layout/hierarchy4"/>
    <dgm:cxn modelId="{4D2466FD-F659-FB4D-AB84-46995EE78EB9}" type="presParOf" srcId="{2073DEED-98EB-A848-8C4C-107899EE6B64}" destId="{28CAEC9F-5BC3-2D4D-AC26-D78A6FC776A9}" srcOrd="0" destOrd="0" presId="urn:microsoft.com/office/officeart/2005/8/layout/hierarchy4"/>
    <dgm:cxn modelId="{73106858-F635-474C-AB2C-9F94D526EB9B}" type="presParOf" srcId="{28CAEC9F-5BC3-2D4D-AC26-D78A6FC776A9}" destId="{7CAF854D-9B79-764D-A77B-B3115B91A79C}" srcOrd="0" destOrd="0" presId="urn:microsoft.com/office/officeart/2005/8/layout/hierarchy4"/>
    <dgm:cxn modelId="{DF0D6992-FA0B-0848-AED4-6A0D6BAE083F}" type="presParOf" srcId="{28CAEC9F-5BC3-2D4D-AC26-D78A6FC776A9}" destId="{F0ABE69D-B361-684E-890E-E4A371024139}" srcOrd="1" destOrd="0" presId="urn:microsoft.com/office/officeart/2005/8/layout/hierarchy4"/>
    <dgm:cxn modelId="{8705E85E-726D-4849-B33D-64F3E6C48456}" type="presParOf" srcId="{28CAEC9F-5BC3-2D4D-AC26-D78A6FC776A9}" destId="{A5022790-601C-EC42-A70A-0A935B96E270}" srcOrd="2" destOrd="0" presId="urn:microsoft.com/office/officeart/2005/8/layout/hierarchy4"/>
    <dgm:cxn modelId="{2994B05A-A282-2947-BE04-85412D11498C}" type="presParOf" srcId="{A5022790-601C-EC42-A70A-0A935B96E270}" destId="{8AA7BDCC-B17B-D04A-ABE1-ABF1D5E65F2A}" srcOrd="0" destOrd="0" presId="urn:microsoft.com/office/officeart/2005/8/layout/hierarchy4"/>
    <dgm:cxn modelId="{86081097-7271-4F40-B8A2-91E8BC135550}" type="presParOf" srcId="{8AA7BDCC-B17B-D04A-ABE1-ABF1D5E65F2A}" destId="{FB8E4080-93B0-CA4E-80D5-A4A51CBA951A}" srcOrd="0" destOrd="0" presId="urn:microsoft.com/office/officeart/2005/8/layout/hierarchy4"/>
    <dgm:cxn modelId="{0B8DA6F8-075B-DA4C-A355-FC820FC6C841}" type="presParOf" srcId="{8AA7BDCC-B17B-D04A-ABE1-ABF1D5E65F2A}" destId="{F5DA1131-2FBB-CA4C-9888-77267806417A}" srcOrd="1" destOrd="0" presId="urn:microsoft.com/office/officeart/2005/8/layout/hierarchy4"/>
    <dgm:cxn modelId="{A1277593-0460-1F49-ACDF-900372DACB8F}" type="presParOf" srcId="{A5022790-601C-EC42-A70A-0A935B96E270}" destId="{21518DB3-2A30-1B43-AC6C-D99192083FE7}" srcOrd="1" destOrd="0" presId="urn:microsoft.com/office/officeart/2005/8/layout/hierarchy4"/>
    <dgm:cxn modelId="{D8A4BB59-7405-154F-B14F-07EE99F04081}" type="presParOf" srcId="{A5022790-601C-EC42-A70A-0A935B96E270}" destId="{E4972E16-EEA0-3545-AFD2-A357F7AC8BE3}" srcOrd="2" destOrd="0" presId="urn:microsoft.com/office/officeart/2005/8/layout/hierarchy4"/>
    <dgm:cxn modelId="{E53F2347-21BA-7F42-82F2-181A48469130}" type="presParOf" srcId="{E4972E16-EEA0-3545-AFD2-A357F7AC8BE3}" destId="{F33768B7-EE0B-364D-8BEB-9F666B0CD202}" srcOrd="0" destOrd="0" presId="urn:microsoft.com/office/officeart/2005/8/layout/hierarchy4"/>
    <dgm:cxn modelId="{FD6689FB-1F56-0847-892E-F39D855694BB}" type="presParOf" srcId="{E4972E16-EEA0-3545-AFD2-A357F7AC8BE3}" destId="{E2D5AF08-AE1C-1B41-88A5-24EA18340275}" srcOrd="1" destOrd="0" presId="urn:microsoft.com/office/officeart/2005/8/layout/hierarchy4"/>
    <dgm:cxn modelId="{1ECC2DB7-CDDE-FC48-B289-750C764F2B41}" type="presParOf" srcId="{2073DEED-98EB-A848-8C4C-107899EE6B64}" destId="{2207E60B-C1FE-9745-8819-CD5E852347C6}" srcOrd="1" destOrd="0" presId="urn:microsoft.com/office/officeart/2005/8/layout/hierarchy4"/>
    <dgm:cxn modelId="{BB2F28A7-487C-1145-A2FB-86532D9466FA}" type="presParOf" srcId="{2073DEED-98EB-A848-8C4C-107899EE6B64}" destId="{28D57EB8-8BB5-F940-AD45-C0C7CE9E7351}" srcOrd="2" destOrd="0" presId="urn:microsoft.com/office/officeart/2005/8/layout/hierarchy4"/>
    <dgm:cxn modelId="{27CEE088-451B-9846-A4BD-2BA08C4170AD}" type="presParOf" srcId="{28D57EB8-8BB5-F940-AD45-C0C7CE9E7351}" destId="{939BABFE-7D11-F044-B0D7-C32F0CAD3C03}" srcOrd="0" destOrd="0" presId="urn:microsoft.com/office/officeart/2005/8/layout/hierarchy4"/>
    <dgm:cxn modelId="{A28C4467-88CA-E64E-A119-582F80E182A5}" type="presParOf" srcId="{28D57EB8-8BB5-F940-AD45-C0C7CE9E7351}" destId="{9E932A5F-60D0-514E-8553-35CACAD028D2}" srcOrd="1" destOrd="0" presId="urn:microsoft.com/office/officeart/2005/8/layout/hierarchy4"/>
    <dgm:cxn modelId="{9E5BB76A-C887-0F42-AFAF-B1401798283E}" type="presParOf" srcId="{28D57EB8-8BB5-F940-AD45-C0C7CE9E7351}" destId="{0C16A486-1F3F-3245-B269-D16C623C4334}" srcOrd="2" destOrd="0" presId="urn:microsoft.com/office/officeart/2005/8/layout/hierarchy4"/>
    <dgm:cxn modelId="{E41E8AF3-1FEE-6840-82BE-915A53A3BFF7}" type="presParOf" srcId="{0C16A486-1F3F-3245-B269-D16C623C4334}" destId="{C6097CA1-953F-8148-AC0C-29FB2D454659}" srcOrd="0" destOrd="0" presId="urn:microsoft.com/office/officeart/2005/8/layout/hierarchy4"/>
    <dgm:cxn modelId="{2C995156-DE37-6749-AF1C-A9025AAF44B8}" type="presParOf" srcId="{C6097CA1-953F-8148-AC0C-29FB2D454659}" destId="{5EF8DEC1-B111-E84C-BB6F-EA6B94313337}" srcOrd="0" destOrd="0" presId="urn:microsoft.com/office/officeart/2005/8/layout/hierarchy4"/>
    <dgm:cxn modelId="{6CDE1305-E62F-3947-8F30-FDEB4A5FB5A8}" type="presParOf" srcId="{C6097CA1-953F-8148-AC0C-29FB2D454659}" destId="{241D3CC4-4EA1-A641-AF31-3D87A1AFB90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D0B1507-B4B9-4248-B108-D4AFBFCAA73F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21AF9F6-30A9-9148-A285-33DBF323FFFC}">
      <dgm:prSet phldrT="[Testo]"/>
      <dgm:spPr/>
      <dgm:t>
        <a:bodyPr/>
        <a:lstStyle/>
        <a:p>
          <a:r>
            <a:rPr lang="it-IT" dirty="0" smtClean="0"/>
            <a:t>Secolarismo</a:t>
          </a:r>
          <a:endParaRPr lang="it-IT" dirty="0"/>
        </a:p>
      </dgm:t>
    </dgm:pt>
    <dgm:pt modelId="{21A304EB-7778-5045-8FFC-76465174FE6B}" type="parTrans" cxnId="{E1C0581C-CEF4-064D-B7F2-F192F0487796}">
      <dgm:prSet/>
      <dgm:spPr/>
      <dgm:t>
        <a:bodyPr/>
        <a:lstStyle/>
        <a:p>
          <a:endParaRPr lang="it-IT"/>
        </a:p>
      </dgm:t>
    </dgm:pt>
    <dgm:pt modelId="{68FC219F-92BC-0F47-B6FB-D2FDBB8D1279}" type="sibTrans" cxnId="{E1C0581C-CEF4-064D-B7F2-F192F0487796}">
      <dgm:prSet/>
      <dgm:spPr/>
      <dgm:t>
        <a:bodyPr/>
        <a:lstStyle/>
        <a:p>
          <a:endParaRPr lang="it-IT"/>
        </a:p>
      </dgm:t>
    </dgm:pt>
    <dgm:pt modelId="{4CC65672-1BA2-A74B-A11A-8F6CEB0471F9}">
      <dgm:prSet phldrT="[Testo]"/>
      <dgm:spPr/>
      <dgm:t>
        <a:bodyPr/>
        <a:lstStyle/>
        <a:p>
          <a:r>
            <a:rPr lang="it-IT" dirty="0" smtClean="0"/>
            <a:t>Libertà fondamentali</a:t>
          </a:r>
          <a:endParaRPr lang="it-IT" dirty="0"/>
        </a:p>
      </dgm:t>
    </dgm:pt>
    <dgm:pt modelId="{EBA3307A-8BAE-6446-8EA0-7EDE2D4AFBBC}" type="parTrans" cxnId="{B2BC533B-A6EE-AA41-90B0-BB9440D03CFD}">
      <dgm:prSet/>
      <dgm:spPr/>
      <dgm:t>
        <a:bodyPr/>
        <a:lstStyle/>
        <a:p>
          <a:endParaRPr lang="it-IT"/>
        </a:p>
      </dgm:t>
    </dgm:pt>
    <dgm:pt modelId="{EB25657C-5714-8D45-8D35-1A960CD7C0B0}" type="sibTrans" cxnId="{B2BC533B-A6EE-AA41-90B0-BB9440D03CFD}">
      <dgm:prSet/>
      <dgm:spPr/>
      <dgm:t>
        <a:bodyPr/>
        <a:lstStyle/>
        <a:p>
          <a:endParaRPr lang="it-IT"/>
        </a:p>
      </dgm:t>
    </dgm:pt>
    <dgm:pt modelId="{A955D029-951B-354D-8686-56460561C51F}">
      <dgm:prSet phldrT="[Testo]"/>
      <dgm:spPr/>
      <dgm:t>
        <a:bodyPr/>
        <a:lstStyle/>
        <a:p>
          <a:r>
            <a:rPr lang="it-IT" dirty="0" smtClean="0"/>
            <a:t>Donne e LGBT</a:t>
          </a:r>
          <a:endParaRPr lang="it-IT" dirty="0"/>
        </a:p>
      </dgm:t>
    </dgm:pt>
    <dgm:pt modelId="{A15D4730-BE6C-2C45-A4A3-5C42E5BFBCFA}" type="parTrans" cxnId="{02A3279A-5857-1B41-A392-676BADD81EF3}">
      <dgm:prSet/>
      <dgm:spPr/>
      <dgm:t>
        <a:bodyPr/>
        <a:lstStyle/>
        <a:p>
          <a:endParaRPr lang="it-IT"/>
        </a:p>
      </dgm:t>
    </dgm:pt>
    <dgm:pt modelId="{2B46815C-ABD8-9143-8622-8E9921599416}" type="sibTrans" cxnId="{02A3279A-5857-1B41-A392-676BADD81EF3}">
      <dgm:prSet/>
      <dgm:spPr/>
      <dgm:t>
        <a:bodyPr/>
        <a:lstStyle/>
        <a:p>
          <a:endParaRPr lang="it-IT"/>
        </a:p>
      </dgm:t>
    </dgm:pt>
    <dgm:pt modelId="{F33BA496-393C-E749-A491-4B879C91CE1D}">
      <dgm:prSet phldrT="[Testo]"/>
      <dgm:spPr/>
      <dgm:t>
        <a:bodyPr/>
        <a:lstStyle/>
        <a:p>
          <a:r>
            <a:rPr lang="it-IT" dirty="0" smtClean="0"/>
            <a:t>Religione</a:t>
          </a:r>
          <a:endParaRPr lang="it-IT" dirty="0"/>
        </a:p>
      </dgm:t>
    </dgm:pt>
    <dgm:pt modelId="{A31E40BA-BC99-044D-BFCC-834504A24708}" type="parTrans" cxnId="{2D8FC6AA-98DF-7A47-87E7-0F226225BEF0}">
      <dgm:prSet/>
      <dgm:spPr/>
      <dgm:t>
        <a:bodyPr/>
        <a:lstStyle/>
        <a:p>
          <a:endParaRPr lang="it-IT"/>
        </a:p>
      </dgm:t>
    </dgm:pt>
    <dgm:pt modelId="{DD3836AC-774F-0143-BF14-3E6AA66A2F35}" type="sibTrans" cxnId="{2D8FC6AA-98DF-7A47-87E7-0F226225BEF0}">
      <dgm:prSet/>
      <dgm:spPr/>
      <dgm:t>
        <a:bodyPr/>
        <a:lstStyle/>
        <a:p>
          <a:endParaRPr lang="it-IT"/>
        </a:p>
      </dgm:t>
    </dgm:pt>
    <dgm:pt modelId="{1AE850D8-1E65-EB47-831B-C5F5B1A6953C}">
      <dgm:prSet phldrT="[Testo]"/>
      <dgm:spPr/>
      <dgm:t>
        <a:bodyPr/>
        <a:lstStyle/>
        <a:p>
          <a:r>
            <a:rPr lang="it-IT" dirty="0" smtClean="0"/>
            <a:t>Tribunali religiosi</a:t>
          </a:r>
          <a:endParaRPr lang="it-IT" dirty="0"/>
        </a:p>
      </dgm:t>
    </dgm:pt>
    <dgm:pt modelId="{894DDC0C-873B-B44A-9C3B-6E7F5AF1389A}" type="parTrans" cxnId="{9606FFE9-4DCA-F44F-A6D9-9E58FFA57E55}">
      <dgm:prSet/>
      <dgm:spPr/>
      <dgm:t>
        <a:bodyPr/>
        <a:lstStyle/>
        <a:p>
          <a:endParaRPr lang="it-IT"/>
        </a:p>
      </dgm:t>
    </dgm:pt>
    <dgm:pt modelId="{F0C38899-419C-D047-ABF6-5D823434E940}" type="sibTrans" cxnId="{9606FFE9-4DCA-F44F-A6D9-9E58FFA57E55}">
      <dgm:prSet/>
      <dgm:spPr/>
      <dgm:t>
        <a:bodyPr/>
        <a:lstStyle/>
        <a:p>
          <a:endParaRPr lang="it-IT"/>
        </a:p>
      </dgm:t>
    </dgm:pt>
    <dgm:pt modelId="{9E63957F-87EA-2843-9F32-E06A66C8B05C}">
      <dgm:prSet phldrT="[Testo]"/>
      <dgm:spPr/>
      <dgm:t>
        <a:bodyPr/>
        <a:lstStyle/>
        <a:p>
          <a:r>
            <a:rPr lang="it-IT" dirty="0" smtClean="0"/>
            <a:t>Influenza politica (trasporti pubblici, kashrut)</a:t>
          </a:r>
          <a:endParaRPr lang="it-IT" dirty="0"/>
        </a:p>
      </dgm:t>
    </dgm:pt>
    <dgm:pt modelId="{A387445C-9505-1D44-AA8B-696C31734B87}" type="parTrans" cxnId="{592B39F9-F3F4-6545-B9F0-B32EDBC405CE}">
      <dgm:prSet/>
      <dgm:spPr/>
      <dgm:t>
        <a:bodyPr/>
        <a:lstStyle/>
        <a:p>
          <a:endParaRPr lang="it-IT"/>
        </a:p>
      </dgm:t>
    </dgm:pt>
    <dgm:pt modelId="{4C569000-E22C-7645-AAD5-2AC65836D6AE}" type="sibTrans" cxnId="{592B39F9-F3F4-6545-B9F0-B32EDBC405CE}">
      <dgm:prSet/>
      <dgm:spPr/>
      <dgm:t>
        <a:bodyPr/>
        <a:lstStyle/>
        <a:p>
          <a:endParaRPr lang="it-IT"/>
        </a:p>
      </dgm:t>
    </dgm:pt>
    <dgm:pt modelId="{56556B45-67C1-B349-A020-421606023975}" type="pres">
      <dgm:prSet presAssocID="{5D0B1507-B4B9-4248-B108-D4AFBFCAA73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592662C-9437-5B45-96DE-5EBBC8ADE092}" type="pres">
      <dgm:prSet presAssocID="{B21AF9F6-30A9-9148-A285-33DBF323FFFC}" presName="linNode" presStyleCnt="0"/>
      <dgm:spPr/>
    </dgm:pt>
    <dgm:pt modelId="{46181303-2DB7-D04C-80AF-0CBC76BFCC30}" type="pres">
      <dgm:prSet presAssocID="{B21AF9F6-30A9-9148-A285-33DBF323FFF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B4EECC-91FD-7B40-AD48-DAE813FF2F19}" type="pres">
      <dgm:prSet presAssocID="{B21AF9F6-30A9-9148-A285-33DBF323FFF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26757B-2CEA-EE48-ADCA-DC63481059B9}" type="pres">
      <dgm:prSet presAssocID="{68FC219F-92BC-0F47-B6FB-D2FDBB8D1279}" presName="spacing" presStyleCnt="0"/>
      <dgm:spPr/>
    </dgm:pt>
    <dgm:pt modelId="{AE4D2BD2-AD7B-DA43-A482-371BAFD87AC8}" type="pres">
      <dgm:prSet presAssocID="{F33BA496-393C-E749-A491-4B879C91CE1D}" presName="linNode" presStyleCnt="0"/>
      <dgm:spPr/>
    </dgm:pt>
    <dgm:pt modelId="{4A9A7B72-F4F8-044B-AD01-82C63608D50A}" type="pres">
      <dgm:prSet presAssocID="{F33BA496-393C-E749-A491-4B879C91CE1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0FB432-F495-3F49-9063-9E57A0D61723}" type="pres">
      <dgm:prSet presAssocID="{F33BA496-393C-E749-A491-4B879C91CE1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946ACC-B79D-F542-AE0A-7F80A444E951}" type="presOf" srcId="{B21AF9F6-30A9-9148-A285-33DBF323FFFC}" destId="{46181303-2DB7-D04C-80AF-0CBC76BFCC30}" srcOrd="0" destOrd="0" presId="urn:microsoft.com/office/officeart/2005/8/layout/vList6"/>
    <dgm:cxn modelId="{2CB4D1E7-F877-0844-937C-7425F6B6C3C6}" type="presOf" srcId="{5D0B1507-B4B9-4248-B108-D4AFBFCAA73F}" destId="{56556B45-67C1-B349-A020-421606023975}" srcOrd="0" destOrd="0" presId="urn:microsoft.com/office/officeart/2005/8/layout/vList6"/>
    <dgm:cxn modelId="{9606FFE9-4DCA-F44F-A6D9-9E58FFA57E55}" srcId="{F33BA496-393C-E749-A491-4B879C91CE1D}" destId="{1AE850D8-1E65-EB47-831B-C5F5B1A6953C}" srcOrd="0" destOrd="0" parTransId="{894DDC0C-873B-B44A-9C3B-6E7F5AF1389A}" sibTransId="{F0C38899-419C-D047-ABF6-5D823434E940}"/>
    <dgm:cxn modelId="{218FC107-2087-934A-8C5E-902AFC675E5D}" type="presOf" srcId="{4CC65672-1BA2-A74B-A11A-8F6CEB0471F9}" destId="{DDB4EECC-91FD-7B40-AD48-DAE813FF2F19}" srcOrd="0" destOrd="0" presId="urn:microsoft.com/office/officeart/2005/8/layout/vList6"/>
    <dgm:cxn modelId="{937B5084-3F8C-D947-8B3D-1E89C4D71C9A}" type="presOf" srcId="{A955D029-951B-354D-8686-56460561C51F}" destId="{DDB4EECC-91FD-7B40-AD48-DAE813FF2F19}" srcOrd="0" destOrd="1" presId="urn:microsoft.com/office/officeart/2005/8/layout/vList6"/>
    <dgm:cxn modelId="{02A3279A-5857-1B41-A392-676BADD81EF3}" srcId="{B21AF9F6-30A9-9148-A285-33DBF323FFFC}" destId="{A955D029-951B-354D-8686-56460561C51F}" srcOrd="1" destOrd="0" parTransId="{A15D4730-BE6C-2C45-A4A3-5C42E5BFBCFA}" sibTransId="{2B46815C-ABD8-9143-8622-8E9921599416}"/>
    <dgm:cxn modelId="{E1C0581C-CEF4-064D-B7F2-F192F0487796}" srcId="{5D0B1507-B4B9-4248-B108-D4AFBFCAA73F}" destId="{B21AF9F6-30A9-9148-A285-33DBF323FFFC}" srcOrd="0" destOrd="0" parTransId="{21A304EB-7778-5045-8FFC-76465174FE6B}" sibTransId="{68FC219F-92BC-0F47-B6FB-D2FDBB8D1279}"/>
    <dgm:cxn modelId="{592B39F9-F3F4-6545-B9F0-B32EDBC405CE}" srcId="{F33BA496-393C-E749-A491-4B879C91CE1D}" destId="{9E63957F-87EA-2843-9F32-E06A66C8B05C}" srcOrd="1" destOrd="0" parTransId="{A387445C-9505-1D44-AA8B-696C31734B87}" sibTransId="{4C569000-E22C-7645-AAD5-2AC65836D6AE}"/>
    <dgm:cxn modelId="{2D8FC6AA-98DF-7A47-87E7-0F226225BEF0}" srcId="{5D0B1507-B4B9-4248-B108-D4AFBFCAA73F}" destId="{F33BA496-393C-E749-A491-4B879C91CE1D}" srcOrd="1" destOrd="0" parTransId="{A31E40BA-BC99-044D-BFCC-834504A24708}" sibTransId="{DD3836AC-774F-0143-BF14-3E6AA66A2F35}"/>
    <dgm:cxn modelId="{3E0E5B90-655D-6249-8E0A-2E6C1F57F4D2}" type="presOf" srcId="{9E63957F-87EA-2843-9F32-E06A66C8B05C}" destId="{3E0FB432-F495-3F49-9063-9E57A0D61723}" srcOrd="0" destOrd="1" presId="urn:microsoft.com/office/officeart/2005/8/layout/vList6"/>
    <dgm:cxn modelId="{B2BC533B-A6EE-AA41-90B0-BB9440D03CFD}" srcId="{B21AF9F6-30A9-9148-A285-33DBF323FFFC}" destId="{4CC65672-1BA2-A74B-A11A-8F6CEB0471F9}" srcOrd="0" destOrd="0" parTransId="{EBA3307A-8BAE-6446-8EA0-7EDE2D4AFBBC}" sibTransId="{EB25657C-5714-8D45-8D35-1A960CD7C0B0}"/>
    <dgm:cxn modelId="{69C983A5-CE9E-804D-9FB5-397D62738C94}" type="presOf" srcId="{F33BA496-393C-E749-A491-4B879C91CE1D}" destId="{4A9A7B72-F4F8-044B-AD01-82C63608D50A}" srcOrd="0" destOrd="0" presId="urn:microsoft.com/office/officeart/2005/8/layout/vList6"/>
    <dgm:cxn modelId="{6CE8C5F3-8AF3-564B-85AD-CA73B49AE83E}" type="presOf" srcId="{1AE850D8-1E65-EB47-831B-C5F5B1A6953C}" destId="{3E0FB432-F495-3F49-9063-9E57A0D61723}" srcOrd="0" destOrd="0" presId="urn:microsoft.com/office/officeart/2005/8/layout/vList6"/>
    <dgm:cxn modelId="{51BF4E6C-0D37-0F45-9F0B-950CB3646F66}" type="presParOf" srcId="{56556B45-67C1-B349-A020-421606023975}" destId="{6592662C-9437-5B45-96DE-5EBBC8ADE092}" srcOrd="0" destOrd="0" presId="urn:microsoft.com/office/officeart/2005/8/layout/vList6"/>
    <dgm:cxn modelId="{46533A34-6C37-3746-A753-49612CDFC86F}" type="presParOf" srcId="{6592662C-9437-5B45-96DE-5EBBC8ADE092}" destId="{46181303-2DB7-D04C-80AF-0CBC76BFCC30}" srcOrd="0" destOrd="0" presId="urn:microsoft.com/office/officeart/2005/8/layout/vList6"/>
    <dgm:cxn modelId="{8A7E969B-1842-F842-A5AC-93EE13223821}" type="presParOf" srcId="{6592662C-9437-5B45-96DE-5EBBC8ADE092}" destId="{DDB4EECC-91FD-7B40-AD48-DAE813FF2F19}" srcOrd="1" destOrd="0" presId="urn:microsoft.com/office/officeart/2005/8/layout/vList6"/>
    <dgm:cxn modelId="{DA11B54D-A322-5E4C-9095-2AB5FEF6C8E3}" type="presParOf" srcId="{56556B45-67C1-B349-A020-421606023975}" destId="{0B26757B-2CEA-EE48-ADCA-DC63481059B9}" srcOrd="1" destOrd="0" presId="urn:microsoft.com/office/officeart/2005/8/layout/vList6"/>
    <dgm:cxn modelId="{9413434F-3F7C-BB4F-8674-A14DBEEA634D}" type="presParOf" srcId="{56556B45-67C1-B349-A020-421606023975}" destId="{AE4D2BD2-AD7B-DA43-A482-371BAFD87AC8}" srcOrd="2" destOrd="0" presId="urn:microsoft.com/office/officeart/2005/8/layout/vList6"/>
    <dgm:cxn modelId="{64219914-AD55-2D48-8FD8-0C0262D586E1}" type="presParOf" srcId="{AE4D2BD2-AD7B-DA43-A482-371BAFD87AC8}" destId="{4A9A7B72-F4F8-044B-AD01-82C63608D50A}" srcOrd="0" destOrd="0" presId="urn:microsoft.com/office/officeart/2005/8/layout/vList6"/>
    <dgm:cxn modelId="{418A6DCD-EA4F-5C42-83A8-7002AB04F3B0}" type="presParOf" srcId="{AE4D2BD2-AD7B-DA43-A482-371BAFD87AC8}" destId="{3E0FB432-F495-3F49-9063-9E57A0D617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6989D23-B841-EF41-86CD-003BC6429976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E84D656-0E31-0849-B5B0-D1C1F077E356}">
      <dgm:prSet phldrT="[Testo]"/>
      <dgm:spPr/>
      <dgm:t>
        <a:bodyPr/>
        <a:lstStyle/>
        <a:p>
          <a:r>
            <a:rPr lang="it-IT" dirty="0" smtClean="0"/>
            <a:t>Autonomia</a:t>
          </a:r>
          <a:endParaRPr lang="it-IT" dirty="0"/>
        </a:p>
      </dgm:t>
    </dgm:pt>
    <dgm:pt modelId="{D166FC65-5250-0145-A06B-3848FB29C57D}" type="parTrans" cxnId="{43E81631-7DB9-A647-9F42-13B571D9D8F2}">
      <dgm:prSet/>
      <dgm:spPr/>
      <dgm:t>
        <a:bodyPr/>
        <a:lstStyle/>
        <a:p>
          <a:endParaRPr lang="it-IT"/>
        </a:p>
      </dgm:t>
    </dgm:pt>
    <dgm:pt modelId="{BF6B21A0-D52E-0244-B657-17A0FB384B6B}" type="sibTrans" cxnId="{43E81631-7DB9-A647-9F42-13B571D9D8F2}">
      <dgm:prSet/>
      <dgm:spPr/>
      <dgm:t>
        <a:bodyPr/>
        <a:lstStyle/>
        <a:p>
          <a:endParaRPr lang="it-IT"/>
        </a:p>
      </dgm:t>
    </dgm:pt>
    <dgm:pt modelId="{AD17945F-D7E8-6E4C-B447-5E04113CB13B}">
      <dgm:prSet phldrT="[Testo]"/>
      <dgm:spPr/>
      <dgm:t>
        <a:bodyPr/>
        <a:lstStyle/>
        <a:p>
          <a:r>
            <a:rPr lang="it-IT" dirty="0" smtClean="0"/>
            <a:t>12 confessioni</a:t>
          </a:r>
          <a:endParaRPr lang="it-IT" dirty="0"/>
        </a:p>
      </dgm:t>
    </dgm:pt>
    <dgm:pt modelId="{FD408010-45AA-BC4F-B961-1D49BA3923EA}" type="parTrans" cxnId="{6555D29F-C441-FB41-97F3-F1A014144B3C}">
      <dgm:prSet/>
      <dgm:spPr/>
      <dgm:t>
        <a:bodyPr/>
        <a:lstStyle/>
        <a:p>
          <a:endParaRPr lang="it-IT"/>
        </a:p>
      </dgm:t>
    </dgm:pt>
    <dgm:pt modelId="{B7AC6374-818C-5C4E-BAB8-EFB1F94F2478}" type="sibTrans" cxnId="{6555D29F-C441-FB41-97F3-F1A014144B3C}">
      <dgm:prSet/>
      <dgm:spPr/>
      <dgm:t>
        <a:bodyPr/>
        <a:lstStyle/>
        <a:p>
          <a:endParaRPr lang="it-IT"/>
        </a:p>
      </dgm:t>
    </dgm:pt>
    <dgm:pt modelId="{288D3752-BD44-CB4B-8BFF-8AF8A1F6252D}">
      <dgm:prSet phldrT="[Testo]"/>
      <dgm:spPr/>
      <dgm:t>
        <a:bodyPr/>
        <a:lstStyle/>
        <a:p>
          <a:r>
            <a:rPr lang="it-IT" dirty="0" smtClean="0"/>
            <a:t>Libertà di culto</a:t>
          </a:r>
          <a:endParaRPr lang="it-IT" dirty="0"/>
        </a:p>
      </dgm:t>
    </dgm:pt>
    <dgm:pt modelId="{9FA9CA8B-C755-0444-969F-6ED6D42CFC05}" type="parTrans" cxnId="{D78B4DAA-9AC2-D34E-9E83-CACB5A2765B5}">
      <dgm:prSet/>
      <dgm:spPr/>
      <dgm:t>
        <a:bodyPr/>
        <a:lstStyle/>
        <a:p>
          <a:endParaRPr lang="it-IT"/>
        </a:p>
      </dgm:t>
    </dgm:pt>
    <dgm:pt modelId="{F64C8198-31B4-C640-9074-195FACDA9643}" type="sibTrans" cxnId="{D78B4DAA-9AC2-D34E-9E83-CACB5A2765B5}">
      <dgm:prSet/>
      <dgm:spPr/>
      <dgm:t>
        <a:bodyPr/>
        <a:lstStyle/>
        <a:p>
          <a:endParaRPr lang="it-IT"/>
        </a:p>
      </dgm:t>
    </dgm:pt>
    <dgm:pt modelId="{9F69568B-3084-054B-A19B-165B78A2C755}">
      <dgm:prSet phldrT="[Testo]"/>
      <dgm:spPr/>
      <dgm:t>
        <a:bodyPr/>
        <a:lstStyle/>
        <a:p>
          <a:r>
            <a:rPr lang="it-IT" dirty="0" smtClean="0"/>
            <a:t>Limitazioni</a:t>
          </a:r>
          <a:endParaRPr lang="it-IT" dirty="0"/>
        </a:p>
      </dgm:t>
    </dgm:pt>
    <dgm:pt modelId="{7546C9F4-793B-1E49-B898-70181C619CA9}" type="parTrans" cxnId="{B023DB7D-A556-1244-8C61-9F1F9D992C81}">
      <dgm:prSet/>
      <dgm:spPr/>
      <dgm:t>
        <a:bodyPr/>
        <a:lstStyle/>
        <a:p>
          <a:endParaRPr lang="it-IT"/>
        </a:p>
      </dgm:t>
    </dgm:pt>
    <dgm:pt modelId="{E3D8ED29-35E0-C040-BC84-BFB566206D06}" type="sibTrans" cxnId="{B023DB7D-A556-1244-8C61-9F1F9D992C81}">
      <dgm:prSet/>
      <dgm:spPr/>
      <dgm:t>
        <a:bodyPr/>
        <a:lstStyle/>
        <a:p>
          <a:endParaRPr lang="it-IT"/>
        </a:p>
      </dgm:t>
    </dgm:pt>
    <dgm:pt modelId="{AE2D08F7-FAF4-0A45-8AEA-9C43DBA929CB}">
      <dgm:prSet phldrT="[Testo]"/>
      <dgm:spPr/>
      <dgm:t>
        <a:bodyPr/>
        <a:lstStyle/>
        <a:p>
          <a:r>
            <a:rPr lang="it-IT" dirty="0" smtClean="0"/>
            <a:t>Divieto di poligamia</a:t>
          </a:r>
          <a:endParaRPr lang="it-IT" dirty="0"/>
        </a:p>
      </dgm:t>
    </dgm:pt>
    <dgm:pt modelId="{97558641-9066-C541-BDD9-674E9CEE544C}" type="parTrans" cxnId="{90B2D8FA-6E44-A542-B9AE-10DB30319066}">
      <dgm:prSet/>
      <dgm:spPr/>
      <dgm:t>
        <a:bodyPr/>
        <a:lstStyle/>
        <a:p>
          <a:endParaRPr lang="it-IT"/>
        </a:p>
      </dgm:t>
    </dgm:pt>
    <dgm:pt modelId="{601A7917-946A-624D-A966-0E70E4B3F64F}" type="sibTrans" cxnId="{90B2D8FA-6E44-A542-B9AE-10DB30319066}">
      <dgm:prSet/>
      <dgm:spPr/>
      <dgm:t>
        <a:bodyPr/>
        <a:lstStyle/>
        <a:p>
          <a:endParaRPr lang="it-IT"/>
        </a:p>
      </dgm:t>
    </dgm:pt>
    <dgm:pt modelId="{09308A00-0184-FB45-B3C9-9021AFF9FC66}">
      <dgm:prSet phldrT="[Testo]"/>
      <dgm:spPr/>
      <dgm:t>
        <a:bodyPr/>
        <a:lstStyle/>
        <a:p>
          <a:r>
            <a:rPr lang="it-IT" dirty="0" smtClean="0"/>
            <a:t>Imposizione del principio di eguaglianza</a:t>
          </a:r>
          <a:endParaRPr lang="it-IT" dirty="0"/>
        </a:p>
      </dgm:t>
    </dgm:pt>
    <dgm:pt modelId="{1D31583C-D850-B047-99CD-150DAEC48FC4}" type="parTrans" cxnId="{A92F452F-5058-E84A-9EA3-D13A17C7D2D4}">
      <dgm:prSet/>
      <dgm:spPr/>
      <dgm:t>
        <a:bodyPr/>
        <a:lstStyle/>
        <a:p>
          <a:endParaRPr lang="it-IT"/>
        </a:p>
      </dgm:t>
    </dgm:pt>
    <dgm:pt modelId="{B4DB545C-2393-EC4B-8B01-00BC78CE81A1}" type="sibTrans" cxnId="{A92F452F-5058-E84A-9EA3-D13A17C7D2D4}">
      <dgm:prSet/>
      <dgm:spPr/>
      <dgm:t>
        <a:bodyPr/>
        <a:lstStyle/>
        <a:p>
          <a:endParaRPr lang="it-IT"/>
        </a:p>
      </dgm:t>
    </dgm:pt>
    <dgm:pt modelId="{11975F87-6C9A-0640-8143-BBB212AE09C0}">
      <dgm:prSet phldrT="[Testo]"/>
      <dgm:spPr/>
      <dgm:t>
        <a:bodyPr/>
        <a:lstStyle/>
        <a:p>
          <a:r>
            <a:rPr lang="it-IT" dirty="0" smtClean="0"/>
            <a:t>Questioni</a:t>
          </a:r>
          <a:endParaRPr lang="it-IT" dirty="0"/>
        </a:p>
      </dgm:t>
    </dgm:pt>
    <dgm:pt modelId="{1402A4EA-FE3E-C648-A9FC-85CE4A39D026}" type="parTrans" cxnId="{2CE98A69-BBB9-284B-B6BB-3B57F0B710BD}">
      <dgm:prSet/>
      <dgm:spPr/>
      <dgm:t>
        <a:bodyPr/>
        <a:lstStyle/>
        <a:p>
          <a:endParaRPr lang="it-IT"/>
        </a:p>
      </dgm:t>
    </dgm:pt>
    <dgm:pt modelId="{6EC5ED41-9A9A-F345-8057-431882260E92}" type="sibTrans" cxnId="{2CE98A69-BBB9-284B-B6BB-3B57F0B710BD}">
      <dgm:prSet/>
      <dgm:spPr/>
      <dgm:t>
        <a:bodyPr/>
        <a:lstStyle/>
        <a:p>
          <a:endParaRPr lang="it-IT"/>
        </a:p>
      </dgm:t>
    </dgm:pt>
    <dgm:pt modelId="{CB3EF931-E069-FF45-A3BB-AF347AD0FE2A}">
      <dgm:prSet phldrT="[Testo]"/>
      <dgm:spPr/>
      <dgm:t>
        <a:bodyPr/>
        <a:lstStyle/>
        <a:p>
          <a:r>
            <a:rPr lang="it-IT" dirty="0" smtClean="0"/>
            <a:t>Donne nei tribunali religiosi (giudici, diritti economici, affidamento ecc.)</a:t>
          </a:r>
          <a:endParaRPr lang="it-IT" dirty="0"/>
        </a:p>
      </dgm:t>
    </dgm:pt>
    <dgm:pt modelId="{05F60A7A-6902-A145-9D7F-596584EA3D85}" type="parTrans" cxnId="{4157C6CA-DE4E-C24B-92E0-54348F1A41F4}">
      <dgm:prSet/>
      <dgm:spPr/>
      <dgm:t>
        <a:bodyPr/>
        <a:lstStyle/>
        <a:p>
          <a:endParaRPr lang="it-IT"/>
        </a:p>
      </dgm:t>
    </dgm:pt>
    <dgm:pt modelId="{FF35B8A5-C200-2743-A159-F58AE0AC8BF5}" type="sibTrans" cxnId="{4157C6CA-DE4E-C24B-92E0-54348F1A41F4}">
      <dgm:prSet/>
      <dgm:spPr/>
      <dgm:t>
        <a:bodyPr/>
        <a:lstStyle/>
        <a:p>
          <a:endParaRPr lang="it-IT"/>
        </a:p>
      </dgm:t>
    </dgm:pt>
    <dgm:pt modelId="{852A9BB0-0CF9-9440-8755-188D78CA1FDD}">
      <dgm:prSet phldrT="[Testo]"/>
      <dgm:spPr/>
      <dgm:t>
        <a:bodyPr/>
        <a:lstStyle/>
        <a:p>
          <a:r>
            <a:rPr lang="it-IT" dirty="0" smtClean="0"/>
            <a:t>Matrimonio civile e divorzio religioso (ripudio islamico, cattolici,</a:t>
          </a:r>
          <a:endParaRPr lang="it-IT" dirty="0"/>
        </a:p>
      </dgm:t>
    </dgm:pt>
    <dgm:pt modelId="{1156289E-B7D7-4145-8679-40DCC60FC256}" type="parTrans" cxnId="{A39ED4F0-C980-8943-B57C-6E0FD95443FB}">
      <dgm:prSet/>
      <dgm:spPr/>
      <dgm:t>
        <a:bodyPr/>
        <a:lstStyle/>
        <a:p>
          <a:endParaRPr lang="it-IT"/>
        </a:p>
      </dgm:t>
    </dgm:pt>
    <dgm:pt modelId="{B2E2615E-51F6-3644-B8EF-330A2D0EAEEB}" type="sibTrans" cxnId="{A39ED4F0-C980-8943-B57C-6E0FD95443FB}">
      <dgm:prSet/>
      <dgm:spPr/>
      <dgm:t>
        <a:bodyPr/>
        <a:lstStyle/>
        <a:p>
          <a:endParaRPr lang="it-IT"/>
        </a:p>
      </dgm:t>
    </dgm:pt>
    <dgm:pt modelId="{DFB97104-E4BF-024A-821A-23104C8FE57F}" type="pres">
      <dgm:prSet presAssocID="{56989D23-B841-EF41-86CD-003BC642997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379B4D3-102D-A342-8F1A-D1445DC2D0FC}" type="pres">
      <dgm:prSet presAssocID="{CE84D656-0E31-0849-B5B0-D1C1F077E356}" presName="compNode" presStyleCnt="0"/>
      <dgm:spPr/>
    </dgm:pt>
    <dgm:pt modelId="{2DC4BC06-B9DD-0844-B794-F340E3852840}" type="pres">
      <dgm:prSet presAssocID="{CE84D656-0E31-0849-B5B0-D1C1F077E356}" presName="aNode" presStyleLbl="bgShp" presStyleIdx="0" presStyleCnt="3"/>
      <dgm:spPr/>
      <dgm:t>
        <a:bodyPr/>
        <a:lstStyle/>
        <a:p>
          <a:endParaRPr lang="it-IT"/>
        </a:p>
      </dgm:t>
    </dgm:pt>
    <dgm:pt modelId="{B564CB2F-D886-CE42-B878-023BFC81E38F}" type="pres">
      <dgm:prSet presAssocID="{CE84D656-0E31-0849-B5B0-D1C1F077E356}" presName="textNode" presStyleLbl="bgShp" presStyleIdx="0" presStyleCnt="3"/>
      <dgm:spPr/>
      <dgm:t>
        <a:bodyPr/>
        <a:lstStyle/>
        <a:p>
          <a:endParaRPr lang="it-IT"/>
        </a:p>
      </dgm:t>
    </dgm:pt>
    <dgm:pt modelId="{01D0A1DC-B0AA-8A48-B9A5-00841935929C}" type="pres">
      <dgm:prSet presAssocID="{CE84D656-0E31-0849-B5B0-D1C1F077E356}" presName="compChildNode" presStyleCnt="0"/>
      <dgm:spPr/>
    </dgm:pt>
    <dgm:pt modelId="{A588321A-8F8C-4543-A914-3756E83A045B}" type="pres">
      <dgm:prSet presAssocID="{CE84D656-0E31-0849-B5B0-D1C1F077E356}" presName="theInnerList" presStyleCnt="0"/>
      <dgm:spPr/>
    </dgm:pt>
    <dgm:pt modelId="{F6B04DB9-9F12-3D40-B26C-512747FB05A8}" type="pres">
      <dgm:prSet presAssocID="{AD17945F-D7E8-6E4C-B447-5E04113CB13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FCA185-2A69-8249-B101-BB4FBB0809F6}" type="pres">
      <dgm:prSet presAssocID="{AD17945F-D7E8-6E4C-B447-5E04113CB13B}" presName="aSpace2" presStyleCnt="0"/>
      <dgm:spPr/>
    </dgm:pt>
    <dgm:pt modelId="{165FC332-7607-8848-A4D9-1C53598E0A78}" type="pres">
      <dgm:prSet presAssocID="{288D3752-BD44-CB4B-8BFF-8AF8A1F6252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07C3B5-D637-DC42-A50E-D557B18C6FF9}" type="pres">
      <dgm:prSet presAssocID="{CE84D656-0E31-0849-B5B0-D1C1F077E356}" presName="aSpace" presStyleCnt="0"/>
      <dgm:spPr/>
    </dgm:pt>
    <dgm:pt modelId="{E5D23DA4-6774-5247-A20A-996264BB5D83}" type="pres">
      <dgm:prSet presAssocID="{9F69568B-3084-054B-A19B-165B78A2C755}" presName="compNode" presStyleCnt="0"/>
      <dgm:spPr/>
    </dgm:pt>
    <dgm:pt modelId="{734E3F6D-4760-1D48-8021-C0DDD2433DAB}" type="pres">
      <dgm:prSet presAssocID="{9F69568B-3084-054B-A19B-165B78A2C755}" presName="aNode" presStyleLbl="bgShp" presStyleIdx="1" presStyleCnt="3"/>
      <dgm:spPr/>
      <dgm:t>
        <a:bodyPr/>
        <a:lstStyle/>
        <a:p>
          <a:endParaRPr lang="it-IT"/>
        </a:p>
      </dgm:t>
    </dgm:pt>
    <dgm:pt modelId="{1BA52926-C972-E042-9A2C-F3CE6CE01FAB}" type="pres">
      <dgm:prSet presAssocID="{9F69568B-3084-054B-A19B-165B78A2C755}" presName="textNode" presStyleLbl="bgShp" presStyleIdx="1" presStyleCnt="3"/>
      <dgm:spPr/>
      <dgm:t>
        <a:bodyPr/>
        <a:lstStyle/>
        <a:p>
          <a:endParaRPr lang="it-IT"/>
        </a:p>
      </dgm:t>
    </dgm:pt>
    <dgm:pt modelId="{F83B6845-A7E7-A345-9E09-29EAC4CE0B8B}" type="pres">
      <dgm:prSet presAssocID="{9F69568B-3084-054B-A19B-165B78A2C755}" presName="compChildNode" presStyleCnt="0"/>
      <dgm:spPr/>
    </dgm:pt>
    <dgm:pt modelId="{05576678-E268-E94D-A489-76B57846A857}" type="pres">
      <dgm:prSet presAssocID="{9F69568B-3084-054B-A19B-165B78A2C755}" presName="theInnerList" presStyleCnt="0"/>
      <dgm:spPr/>
    </dgm:pt>
    <dgm:pt modelId="{9D8E732F-41B2-B641-A721-6E5A0FC035A4}" type="pres">
      <dgm:prSet presAssocID="{AE2D08F7-FAF4-0A45-8AEA-9C43DBA929CB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DA3BA7-9570-A14B-A03D-DCEC61F5B4AC}" type="pres">
      <dgm:prSet presAssocID="{AE2D08F7-FAF4-0A45-8AEA-9C43DBA929CB}" presName="aSpace2" presStyleCnt="0"/>
      <dgm:spPr/>
    </dgm:pt>
    <dgm:pt modelId="{4C1425A6-35FE-0E42-A596-02B8E84960FB}" type="pres">
      <dgm:prSet presAssocID="{09308A00-0184-FB45-B3C9-9021AFF9FC6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E6DD63-AD79-A54A-B3DE-A01E79E45C49}" type="pres">
      <dgm:prSet presAssocID="{9F69568B-3084-054B-A19B-165B78A2C755}" presName="aSpace" presStyleCnt="0"/>
      <dgm:spPr/>
    </dgm:pt>
    <dgm:pt modelId="{580485F7-C9A0-E840-98E2-76BCD747C0E9}" type="pres">
      <dgm:prSet presAssocID="{11975F87-6C9A-0640-8143-BBB212AE09C0}" presName="compNode" presStyleCnt="0"/>
      <dgm:spPr/>
    </dgm:pt>
    <dgm:pt modelId="{24782387-ED97-EE4A-8D9F-B36280058CAB}" type="pres">
      <dgm:prSet presAssocID="{11975F87-6C9A-0640-8143-BBB212AE09C0}" presName="aNode" presStyleLbl="bgShp" presStyleIdx="2" presStyleCnt="3"/>
      <dgm:spPr/>
      <dgm:t>
        <a:bodyPr/>
        <a:lstStyle/>
        <a:p>
          <a:endParaRPr lang="it-IT"/>
        </a:p>
      </dgm:t>
    </dgm:pt>
    <dgm:pt modelId="{29CAE4DB-296F-F74B-93D8-B05E7323CC0F}" type="pres">
      <dgm:prSet presAssocID="{11975F87-6C9A-0640-8143-BBB212AE09C0}" presName="textNode" presStyleLbl="bgShp" presStyleIdx="2" presStyleCnt="3"/>
      <dgm:spPr/>
      <dgm:t>
        <a:bodyPr/>
        <a:lstStyle/>
        <a:p>
          <a:endParaRPr lang="it-IT"/>
        </a:p>
      </dgm:t>
    </dgm:pt>
    <dgm:pt modelId="{D7188BAE-BECF-0846-A1E2-A0D7B7F4B67D}" type="pres">
      <dgm:prSet presAssocID="{11975F87-6C9A-0640-8143-BBB212AE09C0}" presName="compChildNode" presStyleCnt="0"/>
      <dgm:spPr/>
    </dgm:pt>
    <dgm:pt modelId="{2336B928-64C0-5E43-8E72-7A186D3BE425}" type="pres">
      <dgm:prSet presAssocID="{11975F87-6C9A-0640-8143-BBB212AE09C0}" presName="theInnerList" presStyleCnt="0"/>
      <dgm:spPr/>
    </dgm:pt>
    <dgm:pt modelId="{84538BE9-4395-534E-A146-74089832CC17}" type="pres">
      <dgm:prSet presAssocID="{CB3EF931-E069-FF45-A3BB-AF347AD0FE2A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0F8020-02F1-ED45-9591-CC6A1DE0D335}" type="pres">
      <dgm:prSet presAssocID="{CB3EF931-E069-FF45-A3BB-AF347AD0FE2A}" presName="aSpace2" presStyleCnt="0"/>
      <dgm:spPr/>
    </dgm:pt>
    <dgm:pt modelId="{0A184905-083D-E848-9F6A-DEFBF8AF1E5F}" type="pres">
      <dgm:prSet presAssocID="{852A9BB0-0CF9-9440-8755-188D78CA1FD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FF2DB88-D659-6945-9DA9-588F889B6693}" type="presOf" srcId="{56989D23-B841-EF41-86CD-003BC6429976}" destId="{DFB97104-E4BF-024A-821A-23104C8FE57F}" srcOrd="0" destOrd="0" presId="urn:microsoft.com/office/officeart/2005/8/layout/lProcess2"/>
    <dgm:cxn modelId="{D799ED1C-82DD-4D4F-AF49-91C5E2040EF6}" type="presOf" srcId="{CB3EF931-E069-FF45-A3BB-AF347AD0FE2A}" destId="{84538BE9-4395-534E-A146-74089832CC17}" srcOrd="0" destOrd="0" presId="urn:microsoft.com/office/officeart/2005/8/layout/lProcess2"/>
    <dgm:cxn modelId="{1E3EA39E-4B29-874F-8663-971434FD2A9F}" type="presOf" srcId="{288D3752-BD44-CB4B-8BFF-8AF8A1F6252D}" destId="{165FC332-7607-8848-A4D9-1C53598E0A78}" srcOrd="0" destOrd="0" presId="urn:microsoft.com/office/officeart/2005/8/layout/lProcess2"/>
    <dgm:cxn modelId="{A9CC2EB4-23D0-914C-A8F7-3C58227EE1FE}" type="presOf" srcId="{11975F87-6C9A-0640-8143-BBB212AE09C0}" destId="{29CAE4DB-296F-F74B-93D8-B05E7323CC0F}" srcOrd="1" destOrd="0" presId="urn:microsoft.com/office/officeart/2005/8/layout/lProcess2"/>
    <dgm:cxn modelId="{1558CF41-AA15-DA4C-8F74-D63A8F682CE8}" type="presOf" srcId="{AE2D08F7-FAF4-0A45-8AEA-9C43DBA929CB}" destId="{9D8E732F-41B2-B641-A721-6E5A0FC035A4}" srcOrd="0" destOrd="0" presId="urn:microsoft.com/office/officeart/2005/8/layout/lProcess2"/>
    <dgm:cxn modelId="{603782C1-A0D3-9143-BF55-D7D99A4A5EBC}" type="presOf" srcId="{9F69568B-3084-054B-A19B-165B78A2C755}" destId="{1BA52926-C972-E042-9A2C-F3CE6CE01FAB}" srcOrd="1" destOrd="0" presId="urn:microsoft.com/office/officeart/2005/8/layout/lProcess2"/>
    <dgm:cxn modelId="{6901C8F9-053E-5F43-8FC6-E909A70B4535}" type="presOf" srcId="{9F69568B-3084-054B-A19B-165B78A2C755}" destId="{734E3F6D-4760-1D48-8021-C0DDD2433DAB}" srcOrd="0" destOrd="0" presId="urn:microsoft.com/office/officeart/2005/8/layout/lProcess2"/>
    <dgm:cxn modelId="{1406A0D4-5FA3-0744-921A-8A497BFCF04D}" type="presOf" srcId="{09308A00-0184-FB45-B3C9-9021AFF9FC66}" destId="{4C1425A6-35FE-0E42-A596-02B8E84960FB}" srcOrd="0" destOrd="0" presId="urn:microsoft.com/office/officeart/2005/8/layout/lProcess2"/>
    <dgm:cxn modelId="{90B2D8FA-6E44-A542-B9AE-10DB30319066}" srcId="{9F69568B-3084-054B-A19B-165B78A2C755}" destId="{AE2D08F7-FAF4-0A45-8AEA-9C43DBA929CB}" srcOrd="0" destOrd="0" parTransId="{97558641-9066-C541-BDD9-674E9CEE544C}" sibTransId="{601A7917-946A-624D-A966-0E70E4B3F64F}"/>
    <dgm:cxn modelId="{A92F452F-5058-E84A-9EA3-D13A17C7D2D4}" srcId="{9F69568B-3084-054B-A19B-165B78A2C755}" destId="{09308A00-0184-FB45-B3C9-9021AFF9FC66}" srcOrd="1" destOrd="0" parTransId="{1D31583C-D850-B047-99CD-150DAEC48FC4}" sibTransId="{B4DB545C-2393-EC4B-8B01-00BC78CE81A1}"/>
    <dgm:cxn modelId="{11376550-7A2E-0C4C-9177-B3FBE0055FBB}" type="presOf" srcId="{CE84D656-0E31-0849-B5B0-D1C1F077E356}" destId="{B564CB2F-D886-CE42-B878-023BFC81E38F}" srcOrd="1" destOrd="0" presId="urn:microsoft.com/office/officeart/2005/8/layout/lProcess2"/>
    <dgm:cxn modelId="{6555D29F-C441-FB41-97F3-F1A014144B3C}" srcId="{CE84D656-0E31-0849-B5B0-D1C1F077E356}" destId="{AD17945F-D7E8-6E4C-B447-5E04113CB13B}" srcOrd="0" destOrd="0" parTransId="{FD408010-45AA-BC4F-B961-1D49BA3923EA}" sibTransId="{B7AC6374-818C-5C4E-BAB8-EFB1F94F2478}"/>
    <dgm:cxn modelId="{C4919A90-A2AC-014A-9087-9A7157859F69}" type="presOf" srcId="{CE84D656-0E31-0849-B5B0-D1C1F077E356}" destId="{2DC4BC06-B9DD-0844-B794-F340E3852840}" srcOrd="0" destOrd="0" presId="urn:microsoft.com/office/officeart/2005/8/layout/lProcess2"/>
    <dgm:cxn modelId="{4157C6CA-DE4E-C24B-92E0-54348F1A41F4}" srcId="{11975F87-6C9A-0640-8143-BBB212AE09C0}" destId="{CB3EF931-E069-FF45-A3BB-AF347AD0FE2A}" srcOrd="0" destOrd="0" parTransId="{05F60A7A-6902-A145-9D7F-596584EA3D85}" sibTransId="{FF35B8A5-C200-2743-A159-F58AE0AC8BF5}"/>
    <dgm:cxn modelId="{D78B4DAA-9AC2-D34E-9E83-CACB5A2765B5}" srcId="{CE84D656-0E31-0849-B5B0-D1C1F077E356}" destId="{288D3752-BD44-CB4B-8BFF-8AF8A1F6252D}" srcOrd="1" destOrd="0" parTransId="{9FA9CA8B-C755-0444-969F-6ED6D42CFC05}" sibTransId="{F64C8198-31B4-C640-9074-195FACDA9643}"/>
    <dgm:cxn modelId="{43E81631-7DB9-A647-9F42-13B571D9D8F2}" srcId="{56989D23-B841-EF41-86CD-003BC6429976}" destId="{CE84D656-0E31-0849-B5B0-D1C1F077E356}" srcOrd="0" destOrd="0" parTransId="{D166FC65-5250-0145-A06B-3848FB29C57D}" sibTransId="{BF6B21A0-D52E-0244-B657-17A0FB384B6B}"/>
    <dgm:cxn modelId="{A39ED4F0-C980-8943-B57C-6E0FD95443FB}" srcId="{11975F87-6C9A-0640-8143-BBB212AE09C0}" destId="{852A9BB0-0CF9-9440-8755-188D78CA1FDD}" srcOrd="1" destOrd="0" parTransId="{1156289E-B7D7-4145-8679-40DCC60FC256}" sibTransId="{B2E2615E-51F6-3644-B8EF-330A2D0EAEEB}"/>
    <dgm:cxn modelId="{B023DB7D-A556-1244-8C61-9F1F9D992C81}" srcId="{56989D23-B841-EF41-86CD-003BC6429976}" destId="{9F69568B-3084-054B-A19B-165B78A2C755}" srcOrd="1" destOrd="0" parTransId="{7546C9F4-793B-1E49-B898-70181C619CA9}" sibTransId="{E3D8ED29-35E0-C040-BC84-BFB566206D06}"/>
    <dgm:cxn modelId="{449E6DF7-B7F9-1F4C-88F8-08DA704F068C}" type="presOf" srcId="{11975F87-6C9A-0640-8143-BBB212AE09C0}" destId="{24782387-ED97-EE4A-8D9F-B36280058CAB}" srcOrd="0" destOrd="0" presId="urn:microsoft.com/office/officeart/2005/8/layout/lProcess2"/>
    <dgm:cxn modelId="{704922B6-98F2-B243-969A-5B2B7CE3780A}" type="presOf" srcId="{AD17945F-D7E8-6E4C-B447-5E04113CB13B}" destId="{F6B04DB9-9F12-3D40-B26C-512747FB05A8}" srcOrd="0" destOrd="0" presId="urn:microsoft.com/office/officeart/2005/8/layout/lProcess2"/>
    <dgm:cxn modelId="{2CE98A69-BBB9-284B-B6BB-3B57F0B710BD}" srcId="{56989D23-B841-EF41-86CD-003BC6429976}" destId="{11975F87-6C9A-0640-8143-BBB212AE09C0}" srcOrd="2" destOrd="0" parTransId="{1402A4EA-FE3E-C648-A9FC-85CE4A39D026}" sibTransId="{6EC5ED41-9A9A-F345-8057-431882260E92}"/>
    <dgm:cxn modelId="{CF32337F-6463-5545-A952-666DE132611C}" type="presOf" srcId="{852A9BB0-0CF9-9440-8755-188D78CA1FDD}" destId="{0A184905-083D-E848-9F6A-DEFBF8AF1E5F}" srcOrd="0" destOrd="0" presId="urn:microsoft.com/office/officeart/2005/8/layout/lProcess2"/>
    <dgm:cxn modelId="{24754A7C-2D25-4F44-8C2B-B1F724A12BA8}" type="presParOf" srcId="{DFB97104-E4BF-024A-821A-23104C8FE57F}" destId="{9379B4D3-102D-A342-8F1A-D1445DC2D0FC}" srcOrd="0" destOrd="0" presId="urn:microsoft.com/office/officeart/2005/8/layout/lProcess2"/>
    <dgm:cxn modelId="{FA11D52C-ED80-9440-8230-D3BA804BCAAD}" type="presParOf" srcId="{9379B4D3-102D-A342-8F1A-D1445DC2D0FC}" destId="{2DC4BC06-B9DD-0844-B794-F340E3852840}" srcOrd="0" destOrd="0" presId="urn:microsoft.com/office/officeart/2005/8/layout/lProcess2"/>
    <dgm:cxn modelId="{AA6F41FE-CCA8-1745-855C-B10E6465DF52}" type="presParOf" srcId="{9379B4D3-102D-A342-8F1A-D1445DC2D0FC}" destId="{B564CB2F-D886-CE42-B878-023BFC81E38F}" srcOrd="1" destOrd="0" presId="urn:microsoft.com/office/officeart/2005/8/layout/lProcess2"/>
    <dgm:cxn modelId="{B477D6EF-5B40-4841-8866-B17EFD2386EE}" type="presParOf" srcId="{9379B4D3-102D-A342-8F1A-D1445DC2D0FC}" destId="{01D0A1DC-B0AA-8A48-B9A5-00841935929C}" srcOrd="2" destOrd="0" presId="urn:microsoft.com/office/officeart/2005/8/layout/lProcess2"/>
    <dgm:cxn modelId="{62BC9BF8-C3CF-654B-999D-9512A0068ABA}" type="presParOf" srcId="{01D0A1DC-B0AA-8A48-B9A5-00841935929C}" destId="{A588321A-8F8C-4543-A914-3756E83A045B}" srcOrd="0" destOrd="0" presId="urn:microsoft.com/office/officeart/2005/8/layout/lProcess2"/>
    <dgm:cxn modelId="{EEC407F7-AAF0-5E48-920F-8B0D6FA76648}" type="presParOf" srcId="{A588321A-8F8C-4543-A914-3756E83A045B}" destId="{F6B04DB9-9F12-3D40-B26C-512747FB05A8}" srcOrd="0" destOrd="0" presId="urn:microsoft.com/office/officeart/2005/8/layout/lProcess2"/>
    <dgm:cxn modelId="{862754F1-FBE3-D947-B1F9-2A074B0BCD15}" type="presParOf" srcId="{A588321A-8F8C-4543-A914-3756E83A045B}" destId="{8DFCA185-2A69-8249-B101-BB4FBB0809F6}" srcOrd="1" destOrd="0" presId="urn:microsoft.com/office/officeart/2005/8/layout/lProcess2"/>
    <dgm:cxn modelId="{3B9A5E6C-2B17-7546-A9FF-E32C9EB4362A}" type="presParOf" srcId="{A588321A-8F8C-4543-A914-3756E83A045B}" destId="{165FC332-7607-8848-A4D9-1C53598E0A78}" srcOrd="2" destOrd="0" presId="urn:microsoft.com/office/officeart/2005/8/layout/lProcess2"/>
    <dgm:cxn modelId="{B9990D31-5F6C-3640-A535-0711E6A1AFC0}" type="presParOf" srcId="{DFB97104-E4BF-024A-821A-23104C8FE57F}" destId="{0807C3B5-D637-DC42-A50E-D557B18C6FF9}" srcOrd="1" destOrd="0" presId="urn:microsoft.com/office/officeart/2005/8/layout/lProcess2"/>
    <dgm:cxn modelId="{86B0AB58-6F62-DD48-91CF-1331F0770A91}" type="presParOf" srcId="{DFB97104-E4BF-024A-821A-23104C8FE57F}" destId="{E5D23DA4-6774-5247-A20A-996264BB5D83}" srcOrd="2" destOrd="0" presId="urn:microsoft.com/office/officeart/2005/8/layout/lProcess2"/>
    <dgm:cxn modelId="{64B448B4-63AF-4A4D-A0E4-934D774E97A0}" type="presParOf" srcId="{E5D23DA4-6774-5247-A20A-996264BB5D83}" destId="{734E3F6D-4760-1D48-8021-C0DDD2433DAB}" srcOrd="0" destOrd="0" presId="urn:microsoft.com/office/officeart/2005/8/layout/lProcess2"/>
    <dgm:cxn modelId="{A55ED5BF-F3BC-FF45-BE45-542B726677CE}" type="presParOf" srcId="{E5D23DA4-6774-5247-A20A-996264BB5D83}" destId="{1BA52926-C972-E042-9A2C-F3CE6CE01FAB}" srcOrd="1" destOrd="0" presId="urn:microsoft.com/office/officeart/2005/8/layout/lProcess2"/>
    <dgm:cxn modelId="{B2B73A47-04F0-6646-8BA7-1A5E1D097719}" type="presParOf" srcId="{E5D23DA4-6774-5247-A20A-996264BB5D83}" destId="{F83B6845-A7E7-A345-9E09-29EAC4CE0B8B}" srcOrd="2" destOrd="0" presId="urn:microsoft.com/office/officeart/2005/8/layout/lProcess2"/>
    <dgm:cxn modelId="{01902450-E7F6-E742-BDA3-EB67F2DCB2F5}" type="presParOf" srcId="{F83B6845-A7E7-A345-9E09-29EAC4CE0B8B}" destId="{05576678-E268-E94D-A489-76B57846A857}" srcOrd="0" destOrd="0" presId="urn:microsoft.com/office/officeart/2005/8/layout/lProcess2"/>
    <dgm:cxn modelId="{E901B789-0BEC-EB47-BF9B-9717859DD044}" type="presParOf" srcId="{05576678-E268-E94D-A489-76B57846A857}" destId="{9D8E732F-41B2-B641-A721-6E5A0FC035A4}" srcOrd="0" destOrd="0" presId="urn:microsoft.com/office/officeart/2005/8/layout/lProcess2"/>
    <dgm:cxn modelId="{56A9CD27-DB38-8949-AFF4-58F2226487F4}" type="presParOf" srcId="{05576678-E268-E94D-A489-76B57846A857}" destId="{E9DA3BA7-9570-A14B-A03D-DCEC61F5B4AC}" srcOrd="1" destOrd="0" presId="urn:microsoft.com/office/officeart/2005/8/layout/lProcess2"/>
    <dgm:cxn modelId="{5311D867-CF4F-BB4B-805C-5DC64D004145}" type="presParOf" srcId="{05576678-E268-E94D-A489-76B57846A857}" destId="{4C1425A6-35FE-0E42-A596-02B8E84960FB}" srcOrd="2" destOrd="0" presId="urn:microsoft.com/office/officeart/2005/8/layout/lProcess2"/>
    <dgm:cxn modelId="{4554C33A-62ED-D444-A599-D01037E2A868}" type="presParOf" srcId="{DFB97104-E4BF-024A-821A-23104C8FE57F}" destId="{D8E6DD63-AD79-A54A-B3DE-A01E79E45C49}" srcOrd="3" destOrd="0" presId="urn:microsoft.com/office/officeart/2005/8/layout/lProcess2"/>
    <dgm:cxn modelId="{428A0B7C-4429-684A-A3FC-D360249302E6}" type="presParOf" srcId="{DFB97104-E4BF-024A-821A-23104C8FE57F}" destId="{580485F7-C9A0-E840-98E2-76BCD747C0E9}" srcOrd="4" destOrd="0" presId="urn:microsoft.com/office/officeart/2005/8/layout/lProcess2"/>
    <dgm:cxn modelId="{A946B4E1-D68C-5F4A-85C4-E84BA861E0CA}" type="presParOf" srcId="{580485F7-C9A0-E840-98E2-76BCD747C0E9}" destId="{24782387-ED97-EE4A-8D9F-B36280058CAB}" srcOrd="0" destOrd="0" presId="urn:microsoft.com/office/officeart/2005/8/layout/lProcess2"/>
    <dgm:cxn modelId="{9916B0DD-9618-3743-A2A6-F296EE95624C}" type="presParOf" srcId="{580485F7-C9A0-E840-98E2-76BCD747C0E9}" destId="{29CAE4DB-296F-F74B-93D8-B05E7323CC0F}" srcOrd="1" destOrd="0" presId="urn:microsoft.com/office/officeart/2005/8/layout/lProcess2"/>
    <dgm:cxn modelId="{C1CC3E91-529A-3942-8348-B6C24CA197E0}" type="presParOf" srcId="{580485F7-C9A0-E840-98E2-76BCD747C0E9}" destId="{D7188BAE-BECF-0846-A1E2-A0D7B7F4B67D}" srcOrd="2" destOrd="0" presId="urn:microsoft.com/office/officeart/2005/8/layout/lProcess2"/>
    <dgm:cxn modelId="{BE8C8517-6EBD-AD4A-AF8C-8E79610AF4D1}" type="presParOf" srcId="{D7188BAE-BECF-0846-A1E2-A0D7B7F4B67D}" destId="{2336B928-64C0-5E43-8E72-7A186D3BE425}" srcOrd="0" destOrd="0" presId="urn:microsoft.com/office/officeart/2005/8/layout/lProcess2"/>
    <dgm:cxn modelId="{360147D0-1642-EA4C-8E7E-E034DD78452D}" type="presParOf" srcId="{2336B928-64C0-5E43-8E72-7A186D3BE425}" destId="{84538BE9-4395-534E-A146-74089832CC17}" srcOrd="0" destOrd="0" presId="urn:microsoft.com/office/officeart/2005/8/layout/lProcess2"/>
    <dgm:cxn modelId="{CBA67C53-DA16-C945-BD93-79E40F904CF9}" type="presParOf" srcId="{2336B928-64C0-5E43-8E72-7A186D3BE425}" destId="{360F8020-02F1-ED45-9591-CC6A1DE0D335}" srcOrd="1" destOrd="0" presId="urn:microsoft.com/office/officeart/2005/8/layout/lProcess2"/>
    <dgm:cxn modelId="{8018EEE0-5C26-F243-BC1A-99A3F4282D99}" type="presParOf" srcId="{2336B928-64C0-5E43-8E72-7A186D3BE425}" destId="{0A184905-083D-E848-9F6A-DEFBF8AF1E5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7412FF4-B40D-0E48-B8FD-778AF160CDFF}" type="doc">
      <dgm:prSet loTypeId="urn:microsoft.com/office/officeart/2008/layout/Square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7914F5-D2D1-CB42-86AB-8526E6E996BB}">
      <dgm:prSet phldrT="[Testo]"/>
      <dgm:spPr/>
      <dgm:t>
        <a:bodyPr/>
        <a:lstStyle/>
        <a:p>
          <a:r>
            <a:rPr lang="it-IT" dirty="0" smtClean="0"/>
            <a:t>Gruppi culturali</a:t>
          </a:r>
          <a:endParaRPr lang="it-IT" dirty="0"/>
        </a:p>
      </dgm:t>
    </dgm:pt>
    <dgm:pt modelId="{E6F22312-0003-AF4E-9561-608D2E0B225B}" type="parTrans" cxnId="{BA9F3D6B-B03E-B347-8448-CD03392674A3}">
      <dgm:prSet/>
      <dgm:spPr/>
      <dgm:t>
        <a:bodyPr/>
        <a:lstStyle/>
        <a:p>
          <a:endParaRPr lang="it-IT"/>
        </a:p>
      </dgm:t>
    </dgm:pt>
    <dgm:pt modelId="{AC59E0F4-B711-1F46-82ED-641EDF3AC886}" type="sibTrans" cxnId="{BA9F3D6B-B03E-B347-8448-CD03392674A3}">
      <dgm:prSet/>
      <dgm:spPr/>
      <dgm:t>
        <a:bodyPr/>
        <a:lstStyle/>
        <a:p>
          <a:endParaRPr lang="it-IT"/>
        </a:p>
      </dgm:t>
    </dgm:pt>
    <dgm:pt modelId="{3F3767AD-399D-914E-BC01-C199441DC4DC}">
      <dgm:prSet phldrT="[Testo]"/>
      <dgm:spPr/>
      <dgm:t>
        <a:bodyPr/>
        <a:lstStyle/>
        <a:p>
          <a:r>
            <a:rPr lang="it-IT" dirty="0" smtClean="0"/>
            <a:t>Autonomia culturale</a:t>
          </a:r>
          <a:endParaRPr lang="it-IT" dirty="0"/>
        </a:p>
      </dgm:t>
    </dgm:pt>
    <dgm:pt modelId="{E10E0EFF-046C-4D42-9730-58CF66D54341}" type="parTrans" cxnId="{F29B6ECA-3EB3-824D-B9DC-2BA45187457B}">
      <dgm:prSet/>
      <dgm:spPr/>
      <dgm:t>
        <a:bodyPr/>
        <a:lstStyle/>
        <a:p>
          <a:endParaRPr lang="it-IT"/>
        </a:p>
      </dgm:t>
    </dgm:pt>
    <dgm:pt modelId="{BF2EC3CF-2295-B540-BBF2-907B08CD8A2E}" type="sibTrans" cxnId="{F29B6ECA-3EB3-824D-B9DC-2BA45187457B}">
      <dgm:prSet/>
      <dgm:spPr/>
      <dgm:t>
        <a:bodyPr/>
        <a:lstStyle/>
        <a:p>
          <a:endParaRPr lang="it-IT"/>
        </a:p>
      </dgm:t>
    </dgm:pt>
    <dgm:pt modelId="{62FB0BB5-3806-1B43-B7E9-9E930E0BEEFD}">
      <dgm:prSet phldrT="[Testo]"/>
      <dgm:spPr/>
      <dgm:t>
        <a:bodyPr/>
        <a:lstStyle/>
        <a:p>
          <a:r>
            <a:rPr lang="it-IT" dirty="0" smtClean="0"/>
            <a:t>Musulmani, Cristiani</a:t>
          </a:r>
          <a:endParaRPr lang="it-IT" dirty="0"/>
        </a:p>
      </dgm:t>
    </dgm:pt>
    <dgm:pt modelId="{1202C5D7-06CB-D040-9471-F8B03C93E741}" type="parTrans" cxnId="{BF9F54B6-8C10-C349-9198-2C904FE358C6}">
      <dgm:prSet/>
      <dgm:spPr/>
      <dgm:t>
        <a:bodyPr/>
        <a:lstStyle/>
        <a:p>
          <a:endParaRPr lang="it-IT"/>
        </a:p>
      </dgm:t>
    </dgm:pt>
    <dgm:pt modelId="{194C8229-4126-E946-B840-BC41DBD81FCF}" type="sibTrans" cxnId="{BF9F54B6-8C10-C349-9198-2C904FE358C6}">
      <dgm:prSet/>
      <dgm:spPr/>
      <dgm:t>
        <a:bodyPr/>
        <a:lstStyle/>
        <a:p>
          <a:endParaRPr lang="it-IT"/>
        </a:p>
      </dgm:t>
    </dgm:pt>
    <dgm:pt modelId="{FBEB37CC-585A-4140-8573-F2662861E2EA}">
      <dgm:prSet phldrT="[Testo]"/>
      <dgm:spPr/>
      <dgm:t>
        <a:bodyPr/>
        <a:lstStyle/>
        <a:p>
          <a:r>
            <a:rPr lang="it-IT" dirty="0" smtClean="0"/>
            <a:t>Questioni</a:t>
          </a:r>
          <a:endParaRPr lang="it-IT" dirty="0"/>
        </a:p>
      </dgm:t>
    </dgm:pt>
    <dgm:pt modelId="{1DA10196-B26A-A64F-AF15-09F8DEBEDDB6}" type="parTrans" cxnId="{C9797631-D6ED-FC45-9216-5A3E45BB7450}">
      <dgm:prSet/>
      <dgm:spPr/>
      <dgm:t>
        <a:bodyPr/>
        <a:lstStyle/>
        <a:p>
          <a:endParaRPr lang="it-IT"/>
        </a:p>
      </dgm:t>
    </dgm:pt>
    <dgm:pt modelId="{2640CD4B-15FF-7942-BCBC-52EAFB4E89B6}" type="sibTrans" cxnId="{C9797631-D6ED-FC45-9216-5A3E45BB7450}">
      <dgm:prSet/>
      <dgm:spPr/>
      <dgm:t>
        <a:bodyPr/>
        <a:lstStyle/>
        <a:p>
          <a:endParaRPr lang="it-IT"/>
        </a:p>
      </dgm:t>
    </dgm:pt>
    <dgm:pt modelId="{80FE37CE-D764-2C4C-A751-DCAAD39ED637}">
      <dgm:prSet phldrT="[Testo]"/>
      <dgm:spPr/>
      <dgm:t>
        <a:bodyPr/>
        <a:lstStyle/>
        <a:p>
          <a:r>
            <a:rPr lang="it-IT" dirty="0" smtClean="0"/>
            <a:t>I cristiani aramei</a:t>
          </a:r>
          <a:endParaRPr lang="it-IT" dirty="0"/>
        </a:p>
      </dgm:t>
    </dgm:pt>
    <dgm:pt modelId="{1534B745-3923-2348-B72D-96CC7DAE611E}" type="parTrans" cxnId="{D8406662-6DD0-7F4F-8EB6-FEC946F72AEC}">
      <dgm:prSet/>
      <dgm:spPr/>
      <dgm:t>
        <a:bodyPr/>
        <a:lstStyle/>
        <a:p>
          <a:endParaRPr lang="it-IT"/>
        </a:p>
      </dgm:t>
    </dgm:pt>
    <dgm:pt modelId="{1310C581-0346-C54D-968E-CE06B1AF9786}" type="sibTrans" cxnId="{D8406662-6DD0-7F4F-8EB6-FEC946F72AEC}">
      <dgm:prSet/>
      <dgm:spPr/>
      <dgm:t>
        <a:bodyPr/>
        <a:lstStyle/>
        <a:p>
          <a:endParaRPr lang="it-IT"/>
        </a:p>
      </dgm:t>
    </dgm:pt>
    <dgm:pt modelId="{CD92BE6D-79DF-3948-B8D1-64AFCF601221}">
      <dgm:prSet phldrT="[Testo]"/>
      <dgm:spPr/>
      <dgm:t>
        <a:bodyPr/>
        <a:lstStyle/>
        <a:p>
          <a:r>
            <a:rPr lang="it-IT" dirty="0" smtClean="0"/>
            <a:t>Il servizio militare</a:t>
          </a:r>
          <a:endParaRPr lang="it-IT" dirty="0"/>
        </a:p>
      </dgm:t>
    </dgm:pt>
    <dgm:pt modelId="{0C1ED987-BCFE-5E47-B183-442E911119E6}" type="parTrans" cxnId="{2BE8956D-F088-3042-AEB5-42116928C514}">
      <dgm:prSet/>
      <dgm:spPr/>
      <dgm:t>
        <a:bodyPr/>
        <a:lstStyle/>
        <a:p>
          <a:endParaRPr lang="it-IT"/>
        </a:p>
      </dgm:t>
    </dgm:pt>
    <dgm:pt modelId="{D044B872-F212-6446-8283-8BDAFEA8A953}" type="sibTrans" cxnId="{2BE8956D-F088-3042-AEB5-42116928C514}">
      <dgm:prSet/>
      <dgm:spPr/>
      <dgm:t>
        <a:bodyPr/>
        <a:lstStyle/>
        <a:p>
          <a:endParaRPr lang="it-IT"/>
        </a:p>
      </dgm:t>
    </dgm:pt>
    <dgm:pt modelId="{7CCD6FE4-1CD0-3348-9BC8-F101C7D9EC65}">
      <dgm:prSet phldrT="[Testo]"/>
      <dgm:spPr/>
      <dgm:t>
        <a:bodyPr/>
        <a:lstStyle/>
        <a:p>
          <a:r>
            <a:rPr lang="it-IT" dirty="0" smtClean="0"/>
            <a:t>La narrativa storica (la legge sulla Nakba)</a:t>
          </a:r>
          <a:endParaRPr lang="it-IT" dirty="0"/>
        </a:p>
      </dgm:t>
    </dgm:pt>
    <dgm:pt modelId="{2499A42B-25DF-EC40-95A9-0A8F4BC2D1F3}" type="parTrans" cxnId="{06B3CD9D-D228-9248-8C6F-4ABABE897D60}">
      <dgm:prSet/>
      <dgm:spPr/>
      <dgm:t>
        <a:bodyPr/>
        <a:lstStyle/>
        <a:p>
          <a:endParaRPr lang="it-IT"/>
        </a:p>
      </dgm:t>
    </dgm:pt>
    <dgm:pt modelId="{9A0AB327-992B-504E-99F5-0B0D69DCD4FC}" type="sibTrans" cxnId="{06B3CD9D-D228-9248-8C6F-4ABABE897D60}">
      <dgm:prSet/>
      <dgm:spPr/>
      <dgm:t>
        <a:bodyPr/>
        <a:lstStyle/>
        <a:p>
          <a:endParaRPr lang="it-IT"/>
        </a:p>
      </dgm:t>
    </dgm:pt>
    <dgm:pt modelId="{3FDA4045-808E-1F45-A25A-984B414B3CD1}">
      <dgm:prSet phldrT="[Testo]"/>
      <dgm:spPr/>
      <dgm:t>
        <a:bodyPr/>
        <a:lstStyle/>
        <a:p>
          <a:r>
            <a:rPr lang="it-IT" dirty="0" smtClean="0"/>
            <a:t>Drusi, Circassi</a:t>
          </a:r>
          <a:endParaRPr lang="it-IT" dirty="0"/>
        </a:p>
      </dgm:t>
    </dgm:pt>
    <dgm:pt modelId="{75709EE0-2DD7-924D-AF51-1C06787600D3}" type="parTrans" cxnId="{2D5B2518-EB78-9647-8289-FD41B3EFC0E0}">
      <dgm:prSet/>
      <dgm:spPr/>
      <dgm:t>
        <a:bodyPr/>
        <a:lstStyle/>
        <a:p>
          <a:endParaRPr lang="it-IT"/>
        </a:p>
      </dgm:t>
    </dgm:pt>
    <dgm:pt modelId="{0B013541-0183-154E-B0C9-9DE397669CB1}" type="sibTrans" cxnId="{2D5B2518-EB78-9647-8289-FD41B3EFC0E0}">
      <dgm:prSet/>
      <dgm:spPr/>
      <dgm:t>
        <a:bodyPr/>
        <a:lstStyle/>
        <a:p>
          <a:endParaRPr lang="it-IT"/>
        </a:p>
      </dgm:t>
    </dgm:pt>
    <dgm:pt modelId="{8B03949C-C46B-8947-9761-E822800697D5}">
      <dgm:prSet phldrT="[Testo]"/>
      <dgm:spPr/>
      <dgm:t>
        <a:bodyPr/>
        <a:lstStyle/>
        <a:p>
          <a:r>
            <a:rPr lang="it-IT" dirty="0" smtClean="0"/>
            <a:t>Armeni, Beduini e Etiopi</a:t>
          </a:r>
          <a:endParaRPr lang="it-IT" dirty="0"/>
        </a:p>
      </dgm:t>
    </dgm:pt>
    <dgm:pt modelId="{F576D939-FCC3-324C-A164-3DDF3FA771E4}" type="parTrans" cxnId="{889424F1-D262-964A-A391-DBC0244AA0E7}">
      <dgm:prSet/>
      <dgm:spPr/>
      <dgm:t>
        <a:bodyPr/>
        <a:lstStyle/>
        <a:p>
          <a:endParaRPr lang="it-IT"/>
        </a:p>
      </dgm:t>
    </dgm:pt>
    <dgm:pt modelId="{92FB24CE-BBC9-F041-ACE2-C4722E467FA1}" type="sibTrans" cxnId="{889424F1-D262-964A-A391-DBC0244AA0E7}">
      <dgm:prSet/>
      <dgm:spPr/>
      <dgm:t>
        <a:bodyPr/>
        <a:lstStyle/>
        <a:p>
          <a:endParaRPr lang="it-IT"/>
        </a:p>
      </dgm:t>
    </dgm:pt>
    <dgm:pt modelId="{1C18BF73-07B3-5D4A-AF14-E73BE77864FC}">
      <dgm:prSet phldrT="[Testo]"/>
      <dgm:spPr/>
      <dgm:t>
        <a:bodyPr/>
        <a:lstStyle/>
        <a:p>
          <a:r>
            <a:rPr lang="it-IT" dirty="0" smtClean="0"/>
            <a:t>L’attivismo politico dei partiti arabi</a:t>
          </a:r>
          <a:endParaRPr lang="it-IT" dirty="0"/>
        </a:p>
      </dgm:t>
    </dgm:pt>
    <dgm:pt modelId="{E9F2E728-9A27-294A-8B0B-4C0B7508343C}" type="parTrans" cxnId="{683CD2D6-CE6C-1B4C-87F4-434727D0150D}">
      <dgm:prSet/>
      <dgm:spPr/>
      <dgm:t>
        <a:bodyPr/>
        <a:lstStyle/>
        <a:p>
          <a:endParaRPr lang="it-IT"/>
        </a:p>
      </dgm:t>
    </dgm:pt>
    <dgm:pt modelId="{C85D7DD5-7862-6D4D-A8AE-1247927E3970}" type="sibTrans" cxnId="{683CD2D6-CE6C-1B4C-87F4-434727D0150D}">
      <dgm:prSet/>
      <dgm:spPr/>
      <dgm:t>
        <a:bodyPr/>
        <a:lstStyle/>
        <a:p>
          <a:endParaRPr lang="it-IT"/>
        </a:p>
      </dgm:t>
    </dgm:pt>
    <dgm:pt modelId="{28A986DC-1AE2-B942-B115-C0C06E851860}" type="pres">
      <dgm:prSet presAssocID="{B7412FF4-B40D-0E48-B8FD-778AF160CDFF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33A353F4-0C84-1C49-BA00-4699156AAEAF}" type="pres">
      <dgm:prSet presAssocID="{AD7914F5-D2D1-CB42-86AB-8526E6E996BB}" presName="root" presStyleCnt="0">
        <dgm:presLayoutVars>
          <dgm:chMax/>
          <dgm:chPref/>
        </dgm:presLayoutVars>
      </dgm:prSet>
      <dgm:spPr/>
    </dgm:pt>
    <dgm:pt modelId="{7178E321-5C01-EE41-BA23-D461FA29FA9F}" type="pres">
      <dgm:prSet presAssocID="{AD7914F5-D2D1-CB42-86AB-8526E6E996BB}" presName="rootComposite" presStyleCnt="0">
        <dgm:presLayoutVars/>
      </dgm:prSet>
      <dgm:spPr/>
    </dgm:pt>
    <dgm:pt modelId="{5832DBF8-FA21-0346-9BB6-E47AF4F340B7}" type="pres">
      <dgm:prSet presAssocID="{AD7914F5-D2D1-CB42-86AB-8526E6E996BB}" presName="ParentAccent" presStyleLbl="alignNode1" presStyleIdx="0" presStyleCnt="2"/>
      <dgm:spPr/>
    </dgm:pt>
    <dgm:pt modelId="{A71C126D-11F8-5B4F-837A-2706C2E6A2C1}" type="pres">
      <dgm:prSet presAssocID="{AD7914F5-D2D1-CB42-86AB-8526E6E996BB}" presName="ParentSmallAccent" presStyleLbl="fgAcc1" presStyleIdx="0" presStyleCnt="2"/>
      <dgm:spPr/>
    </dgm:pt>
    <dgm:pt modelId="{D5EC6700-855B-DD4E-BF68-353FEA149B71}" type="pres">
      <dgm:prSet presAssocID="{AD7914F5-D2D1-CB42-86AB-8526E6E996BB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741EAE-654D-8F44-8EFB-211AEED1431E}" type="pres">
      <dgm:prSet presAssocID="{AD7914F5-D2D1-CB42-86AB-8526E6E996BB}" presName="childShape" presStyleCnt="0">
        <dgm:presLayoutVars>
          <dgm:chMax val="0"/>
          <dgm:chPref val="0"/>
        </dgm:presLayoutVars>
      </dgm:prSet>
      <dgm:spPr/>
    </dgm:pt>
    <dgm:pt modelId="{0A75D556-803E-0A47-A5C2-6A19D8C88870}" type="pres">
      <dgm:prSet presAssocID="{3F3767AD-399D-914E-BC01-C199441DC4DC}" presName="childComposite" presStyleCnt="0">
        <dgm:presLayoutVars>
          <dgm:chMax val="0"/>
          <dgm:chPref val="0"/>
        </dgm:presLayoutVars>
      </dgm:prSet>
      <dgm:spPr/>
    </dgm:pt>
    <dgm:pt modelId="{2E2C7971-4955-7442-B85C-276612DDCA0B}" type="pres">
      <dgm:prSet presAssocID="{3F3767AD-399D-914E-BC01-C199441DC4DC}" presName="ChildAccent" presStyleLbl="solidFgAcc1" presStyleIdx="0" presStyleCnt="8"/>
      <dgm:spPr/>
    </dgm:pt>
    <dgm:pt modelId="{5263ADFC-E800-664D-90A9-2CDC4B839F43}" type="pres">
      <dgm:prSet presAssocID="{3F3767AD-399D-914E-BC01-C199441DC4DC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669A7C-B485-7042-AA7E-C1323F339B2D}" type="pres">
      <dgm:prSet presAssocID="{62FB0BB5-3806-1B43-B7E9-9E930E0BEEFD}" presName="childComposite" presStyleCnt="0">
        <dgm:presLayoutVars>
          <dgm:chMax val="0"/>
          <dgm:chPref val="0"/>
        </dgm:presLayoutVars>
      </dgm:prSet>
      <dgm:spPr/>
    </dgm:pt>
    <dgm:pt modelId="{6637C7EC-0207-F54C-874A-DD26F87B81AA}" type="pres">
      <dgm:prSet presAssocID="{62FB0BB5-3806-1B43-B7E9-9E930E0BEEFD}" presName="ChildAccent" presStyleLbl="solidFgAcc1" presStyleIdx="1" presStyleCnt="8"/>
      <dgm:spPr/>
    </dgm:pt>
    <dgm:pt modelId="{887D5C6C-8A37-C546-8D7D-2B129313E46F}" type="pres">
      <dgm:prSet presAssocID="{62FB0BB5-3806-1B43-B7E9-9E930E0BEEFD}" presName="Child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F67D18-65E9-CC48-83E9-1F83B8EB8B60}" type="pres">
      <dgm:prSet presAssocID="{3FDA4045-808E-1F45-A25A-984B414B3CD1}" presName="childComposite" presStyleCnt="0">
        <dgm:presLayoutVars>
          <dgm:chMax val="0"/>
          <dgm:chPref val="0"/>
        </dgm:presLayoutVars>
      </dgm:prSet>
      <dgm:spPr/>
    </dgm:pt>
    <dgm:pt modelId="{5D5F41B2-F942-4843-8880-247FA5233FAD}" type="pres">
      <dgm:prSet presAssocID="{3FDA4045-808E-1F45-A25A-984B414B3CD1}" presName="ChildAccent" presStyleLbl="solidFgAcc1" presStyleIdx="2" presStyleCnt="8"/>
      <dgm:spPr/>
    </dgm:pt>
    <dgm:pt modelId="{0DEBA336-9CB8-BB44-905D-2269EE507276}" type="pres">
      <dgm:prSet presAssocID="{3FDA4045-808E-1F45-A25A-984B414B3CD1}" presName="Child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0DCDEE5-3C67-9340-A321-A4147D0B2556}" type="pres">
      <dgm:prSet presAssocID="{8B03949C-C46B-8947-9761-E822800697D5}" presName="childComposite" presStyleCnt="0">
        <dgm:presLayoutVars>
          <dgm:chMax val="0"/>
          <dgm:chPref val="0"/>
        </dgm:presLayoutVars>
      </dgm:prSet>
      <dgm:spPr/>
    </dgm:pt>
    <dgm:pt modelId="{83FF5026-1704-974A-8412-F5D0CE023FC2}" type="pres">
      <dgm:prSet presAssocID="{8B03949C-C46B-8947-9761-E822800697D5}" presName="ChildAccent" presStyleLbl="solidFgAcc1" presStyleIdx="3" presStyleCnt="8"/>
      <dgm:spPr/>
    </dgm:pt>
    <dgm:pt modelId="{7DAB9A1C-F5A9-DB49-BF5A-53042F0F1491}" type="pres">
      <dgm:prSet presAssocID="{8B03949C-C46B-8947-9761-E822800697D5}" presName="Child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84F0A2-1EAD-444B-9EE3-40D42C357834}" type="pres">
      <dgm:prSet presAssocID="{FBEB37CC-585A-4140-8573-F2662861E2EA}" presName="root" presStyleCnt="0">
        <dgm:presLayoutVars>
          <dgm:chMax/>
          <dgm:chPref/>
        </dgm:presLayoutVars>
      </dgm:prSet>
      <dgm:spPr/>
    </dgm:pt>
    <dgm:pt modelId="{7A599161-D4D6-9A41-BECC-B62606D28B7C}" type="pres">
      <dgm:prSet presAssocID="{FBEB37CC-585A-4140-8573-F2662861E2EA}" presName="rootComposite" presStyleCnt="0">
        <dgm:presLayoutVars/>
      </dgm:prSet>
      <dgm:spPr/>
    </dgm:pt>
    <dgm:pt modelId="{5124CD0E-7400-6446-AE92-9935F0FB5C52}" type="pres">
      <dgm:prSet presAssocID="{FBEB37CC-585A-4140-8573-F2662861E2EA}" presName="ParentAccent" presStyleLbl="alignNode1" presStyleIdx="1" presStyleCnt="2"/>
      <dgm:spPr/>
    </dgm:pt>
    <dgm:pt modelId="{A46EACA6-9154-7E40-B59C-7DF57C775290}" type="pres">
      <dgm:prSet presAssocID="{FBEB37CC-585A-4140-8573-F2662861E2EA}" presName="ParentSmallAccent" presStyleLbl="fgAcc1" presStyleIdx="1" presStyleCnt="2"/>
      <dgm:spPr/>
    </dgm:pt>
    <dgm:pt modelId="{5C7D203B-E101-0646-8986-CB42902C2030}" type="pres">
      <dgm:prSet presAssocID="{FBEB37CC-585A-4140-8573-F2662861E2EA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FEA335-4D0C-C64C-8E5E-266F387F190C}" type="pres">
      <dgm:prSet presAssocID="{FBEB37CC-585A-4140-8573-F2662861E2EA}" presName="childShape" presStyleCnt="0">
        <dgm:presLayoutVars>
          <dgm:chMax val="0"/>
          <dgm:chPref val="0"/>
        </dgm:presLayoutVars>
      </dgm:prSet>
      <dgm:spPr/>
    </dgm:pt>
    <dgm:pt modelId="{D41B1DBC-6152-4A41-82B2-59190B14B29E}" type="pres">
      <dgm:prSet presAssocID="{80FE37CE-D764-2C4C-A751-DCAAD39ED637}" presName="childComposite" presStyleCnt="0">
        <dgm:presLayoutVars>
          <dgm:chMax val="0"/>
          <dgm:chPref val="0"/>
        </dgm:presLayoutVars>
      </dgm:prSet>
      <dgm:spPr/>
    </dgm:pt>
    <dgm:pt modelId="{62B7994C-C3C8-FF43-9D13-D59A9C0ED0C8}" type="pres">
      <dgm:prSet presAssocID="{80FE37CE-D764-2C4C-A751-DCAAD39ED637}" presName="ChildAccent" presStyleLbl="solidFgAcc1" presStyleIdx="4" presStyleCnt="8"/>
      <dgm:spPr/>
    </dgm:pt>
    <dgm:pt modelId="{16CF3792-B924-8C4D-9631-94839282D9D5}" type="pres">
      <dgm:prSet presAssocID="{80FE37CE-D764-2C4C-A751-DCAAD39ED637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8D8FF7-5B9A-4F4B-B0A8-1AD9039B3C43}" type="pres">
      <dgm:prSet presAssocID="{CD92BE6D-79DF-3948-B8D1-64AFCF601221}" presName="childComposite" presStyleCnt="0">
        <dgm:presLayoutVars>
          <dgm:chMax val="0"/>
          <dgm:chPref val="0"/>
        </dgm:presLayoutVars>
      </dgm:prSet>
      <dgm:spPr/>
    </dgm:pt>
    <dgm:pt modelId="{D526B2B8-E223-9345-9DA5-A31DA53CA52D}" type="pres">
      <dgm:prSet presAssocID="{CD92BE6D-79DF-3948-B8D1-64AFCF601221}" presName="ChildAccent" presStyleLbl="solidFgAcc1" presStyleIdx="5" presStyleCnt="8"/>
      <dgm:spPr/>
    </dgm:pt>
    <dgm:pt modelId="{929911E5-91AC-7D41-B8DF-2FF2DA9DA87A}" type="pres">
      <dgm:prSet presAssocID="{CD92BE6D-79DF-3948-B8D1-64AFCF601221}" presName="Child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C0F539-96A1-114C-B75D-E2EB3E0AC73C}" type="pres">
      <dgm:prSet presAssocID="{7CCD6FE4-1CD0-3348-9BC8-F101C7D9EC65}" presName="childComposite" presStyleCnt="0">
        <dgm:presLayoutVars>
          <dgm:chMax val="0"/>
          <dgm:chPref val="0"/>
        </dgm:presLayoutVars>
      </dgm:prSet>
      <dgm:spPr/>
    </dgm:pt>
    <dgm:pt modelId="{D2158FA1-C663-6B48-91AE-00DB477EAD72}" type="pres">
      <dgm:prSet presAssocID="{7CCD6FE4-1CD0-3348-9BC8-F101C7D9EC65}" presName="ChildAccent" presStyleLbl="solidFgAcc1" presStyleIdx="6" presStyleCnt="8"/>
      <dgm:spPr/>
    </dgm:pt>
    <dgm:pt modelId="{F24F8E84-6B0A-A84B-B3D0-BAB20C75F70A}" type="pres">
      <dgm:prSet presAssocID="{7CCD6FE4-1CD0-3348-9BC8-F101C7D9EC65}" presName="Child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7B4A87-59D0-2E42-8E7E-F180D1386F9D}" type="pres">
      <dgm:prSet presAssocID="{1C18BF73-07B3-5D4A-AF14-E73BE77864FC}" presName="childComposite" presStyleCnt="0">
        <dgm:presLayoutVars>
          <dgm:chMax val="0"/>
          <dgm:chPref val="0"/>
        </dgm:presLayoutVars>
      </dgm:prSet>
      <dgm:spPr/>
    </dgm:pt>
    <dgm:pt modelId="{420CD3C7-C112-7547-BC26-9B719424C629}" type="pres">
      <dgm:prSet presAssocID="{1C18BF73-07B3-5D4A-AF14-E73BE77864FC}" presName="ChildAccent" presStyleLbl="solidFgAcc1" presStyleIdx="7" presStyleCnt="8"/>
      <dgm:spPr/>
    </dgm:pt>
    <dgm:pt modelId="{EA5FD01E-7521-7C48-AD9A-0A4AD6F9F009}" type="pres">
      <dgm:prSet presAssocID="{1C18BF73-07B3-5D4A-AF14-E73BE77864FC}" presName="Child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00FBDDE-72C9-3447-9928-8E5537566733}" type="presOf" srcId="{FBEB37CC-585A-4140-8573-F2662861E2EA}" destId="{5C7D203B-E101-0646-8986-CB42902C2030}" srcOrd="0" destOrd="0" presId="urn:microsoft.com/office/officeart/2008/layout/SquareAccentList"/>
    <dgm:cxn modelId="{4F1DBF2B-B528-8F46-A411-6192C3F00877}" type="presOf" srcId="{80FE37CE-D764-2C4C-A751-DCAAD39ED637}" destId="{16CF3792-B924-8C4D-9631-94839282D9D5}" srcOrd="0" destOrd="0" presId="urn:microsoft.com/office/officeart/2008/layout/SquareAccentList"/>
    <dgm:cxn modelId="{9F56EE63-A0ED-4C44-AC76-DECF13879288}" type="presOf" srcId="{8B03949C-C46B-8947-9761-E822800697D5}" destId="{7DAB9A1C-F5A9-DB49-BF5A-53042F0F1491}" srcOrd="0" destOrd="0" presId="urn:microsoft.com/office/officeart/2008/layout/SquareAccentList"/>
    <dgm:cxn modelId="{42AEA6A1-D114-524B-BCAA-3147E1193077}" type="presOf" srcId="{3FDA4045-808E-1F45-A25A-984B414B3CD1}" destId="{0DEBA336-9CB8-BB44-905D-2269EE507276}" srcOrd="0" destOrd="0" presId="urn:microsoft.com/office/officeart/2008/layout/SquareAccentList"/>
    <dgm:cxn modelId="{BA9F3D6B-B03E-B347-8448-CD03392674A3}" srcId="{B7412FF4-B40D-0E48-B8FD-778AF160CDFF}" destId="{AD7914F5-D2D1-CB42-86AB-8526E6E996BB}" srcOrd="0" destOrd="0" parTransId="{E6F22312-0003-AF4E-9561-608D2E0B225B}" sibTransId="{AC59E0F4-B711-1F46-82ED-641EDF3AC886}"/>
    <dgm:cxn modelId="{BF9F54B6-8C10-C349-9198-2C904FE358C6}" srcId="{AD7914F5-D2D1-CB42-86AB-8526E6E996BB}" destId="{62FB0BB5-3806-1B43-B7E9-9E930E0BEEFD}" srcOrd="1" destOrd="0" parTransId="{1202C5D7-06CB-D040-9471-F8B03C93E741}" sibTransId="{194C8229-4126-E946-B840-BC41DBD81FCF}"/>
    <dgm:cxn modelId="{C438A920-0512-444E-8C2C-7BF14B250C75}" type="presOf" srcId="{AD7914F5-D2D1-CB42-86AB-8526E6E996BB}" destId="{D5EC6700-855B-DD4E-BF68-353FEA149B71}" srcOrd="0" destOrd="0" presId="urn:microsoft.com/office/officeart/2008/layout/SquareAccentList"/>
    <dgm:cxn modelId="{D8406662-6DD0-7F4F-8EB6-FEC946F72AEC}" srcId="{FBEB37CC-585A-4140-8573-F2662861E2EA}" destId="{80FE37CE-D764-2C4C-A751-DCAAD39ED637}" srcOrd="0" destOrd="0" parTransId="{1534B745-3923-2348-B72D-96CC7DAE611E}" sibTransId="{1310C581-0346-C54D-968E-CE06B1AF9786}"/>
    <dgm:cxn modelId="{A916E459-54FE-2B4E-923A-F96BF131D7D7}" type="presOf" srcId="{1C18BF73-07B3-5D4A-AF14-E73BE77864FC}" destId="{EA5FD01E-7521-7C48-AD9A-0A4AD6F9F009}" srcOrd="0" destOrd="0" presId="urn:microsoft.com/office/officeart/2008/layout/SquareAccentList"/>
    <dgm:cxn modelId="{2578A6F9-A4B5-4A4E-ABB6-3FB3D00FF833}" type="presOf" srcId="{7CCD6FE4-1CD0-3348-9BC8-F101C7D9EC65}" destId="{F24F8E84-6B0A-A84B-B3D0-BAB20C75F70A}" srcOrd="0" destOrd="0" presId="urn:microsoft.com/office/officeart/2008/layout/SquareAccentList"/>
    <dgm:cxn modelId="{2D5B2518-EB78-9647-8289-FD41B3EFC0E0}" srcId="{AD7914F5-D2D1-CB42-86AB-8526E6E996BB}" destId="{3FDA4045-808E-1F45-A25A-984B414B3CD1}" srcOrd="2" destOrd="0" parTransId="{75709EE0-2DD7-924D-AF51-1C06787600D3}" sibTransId="{0B013541-0183-154E-B0C9-9DE397669CB1}"/>
    <dgm:cxn modelId="{C9797631-D6ED-FC45-9216-5A3E45BB7450}" srcId="{B7412FF4-B40D-0E48-B8FD-778AF160CDFF}" destId="{FBEB37CC-585A-4140-8573-F2662861E2EA}" srcOrd="1" destOrd="0" parTransId="{1DA10196-B26A-A64F-AF15-09F8DEBEDDB6}" sibTransId="{2640CD4B-15FF-7942-BCBC-52EAFB4E89B6}"/>
    <dgm:cxn modelId="{5FBC7B65-6BAC-E845-89F2-1458FFBA03D1}" type="presOf" srcId="{62FB0BB5-3806-1B43-B7E9-9E930E0BEEFD}" destId="{887D5C6C-8A37-C546-8D7D-2B129313E46F}" srcOrd="0" destOrd="0" presId="urn:microsoft.com/office/officeart/2008/layout/SquareAccentList"/>
    <dgm:cxn modelId="{889424F1-D262-964A-A391-DBC0244AA0E7}" srcId="{AD7914F5-D2D1-CB42-86AB-8526E6E996BB}" destId="{8B03949C-C46B-8947-9761-E822800697D5}" srcOrd="3" destOrd="0" parTransId="{F576D939-FCC3-324C-A164-3DDF3FA771E4}" sibTransId="{92FB24CE-BBC9-F041-ACE2-C4722E467FA1}"/>
    <dgm:cxn modelId="{683CD2D6-CE6C-1B4C-87F4-434727D0150D}" srcId="{FBEB37CC-585A-4140-8573-F2662861E2EA}" destId="{1C18BF73-07B3-5D4A-AF14-E73BE77864FC}" srcOrd="3" destOrd="0" parTransId="{E9F2E728-9A27-294A-8B0B-4C0B7508343C}" sibTransId="{C85D7DD5-7862-6D4D-A8AE-1247927E3970}"/>
    <dgm:cxn modelId="{2BE8956D-F088-3042-AEB5-42116928C514}" srcId="{FBEB37CC-585A-4140-8573-F2662861E2EA}" destId="{CD92BE6D-79DF-3948-B8D1-64AFCF601221}" srcOrd="1" destOrd="0" parTransId="{0C1ED987-BCFE-5E47-B183-442E911119E6}" sibTransId="{D044B872-F212-6446-8283-8BDAFEA8A953}"/>
    <dgm:cxn modelId="{F29B6ECA-3EB3-824D-B9DC-2BA45187457B}" srcId="{AD7914F5-D2D1-CB42-86AB-8526E6E996BB}" destId="{3F3767AD-399D-914E-BC01-C199441DC4DC}" srcOrd="0" destOrd="0" parTransId="{E10E0EFF-046C-4D42-9730-58CF66D54341}" sibTransId="{BF2EC3CF-2295-B540-BBF2-907B08CD8A2E}"/>
    <dgm:cxn modelId="{5223C4BB-23F6-0147-8EB3-4F6626BCD991}" type="presOf" srcId="{3F3767AD-399D-914E-BC01-C199441DC4DC}" destId="{5263ADFC-E800-664D-90A9-2CDC4B839F43}" srcOrd="0" destOrd="0" presId="urn:microsoft.com/office/officeart/2008/layout/SquareAccentList"/>
    <dgm:cxn modelId="{0D0B850C-9BEC-BF43-9A7F-1A9CA18D92CD}" type="presOf" srcId="{B7412FF4-B40D-0E48-B8FD-778AF160CDFF}" destId="{28A986DC-1AE2-B942-B115-C0C06E851860}" srcOrd="0" destOrd="0" presId="urn:microsoft.com/office/officeart/2008/layout/SquareAccentList"/>
    <dgm:cxn modelId="{06B3CD9D-D228-9248-8C6F-4ABABE897D60}" srcId="{FBEB37CC-585A-4140-8573-F2662861E2EA}" destId="{7CCD6FE4-1CD0-3348-9BC8-F101C7D9EC65}" srcOrd="2" destOrd="0" parTransId="{2499A42B-25DF-EC40-95A9-0A8F4BC2D1F3}" sibTransId="{9A0AB327-992B-504E-99F5-0B0D69DCD4FC}"/>
    <dgm:cxn modelId="{112A0A0B-D0E5-6340-BB39-E9ADDE18A471}" type="presOf" srcId="{CD92BE6D-79DF-3948-B8D1-64AFCF601221}" destId="{929911E5-91AC-7D41-B8DF-2FF2DA9DA87A}" srcOrd="0" destOrd="0" presId="urn:microsoft.com/office/officeart/2008/layout/SquareAccentList"/>
    <dgm:cxn modelId="{AC65BDE4-A43F-4B4C-B08D-5A79F93CDA78}" type="presParOf" srcId="{28A986DC-1AE2-B942-B115-C0C06E851860}" destId="{33A353F4-0C84-1C49-BA00-4699156AAEAF}" srcOrd="0" destOrd="0" presId="urn:microsoft.com/office/officeart/2008/layout/SquareAccentList"/>
    <dgm:cxn modelId="{04649764-2D56-3548-A57B-D65FC17D70A5}" type="presParOf" srcId="{33A353F4-0C84-1C49-BA00-4699156AAEAF}" destId="{7178E321-5C01-EE41-BA23-D461FA29FA9F}" srcOrd="0" destOrd="0" presId="urn:microsoft.com/office/officeart/2008/layout/SquareAccentList"/>
    <dgm:cxn modelId="{CF40E0A4-61AB-3347-8815-937157FE6EEA}" type="presParOf" srcId="{7178E321-5C01-EE41-BA23-D461FA29FA9F}" destId="{5832DBF8-FA21-0346-9BB6-E47AF4F340B7}" srcOrd="0" destOrd="0" presId="urn:microsoft.com/office/officeart/2008/layout/SquareAccentList"/>
    <dgm:cxn modelId="{508B977D-7FC8-6740-81B5-8E5825C2BC0F}" type="presParOf" srcId="{7178E321-5C01-EE41-BA23-D461FA29FA9F}" destId="{A71C126D-11F8-5B4F-837A-2706C2E6A2C1}" srcOrd="1" destOrd="0" presId="urn:microsoft.com/office/officeart/2008/layout/SquareAccentList"/>
    <dgm:cxn modelId="{017CC66F-F963-9A4A-B2D5-AE56B3A5A841}" type="presParOf" srcId="{7178E321-5C01-EE41-BA23-D461FA29FA9F}" destId="{D5EC6700-855B-DD4E-BF68-353FEA149B71}" srcOrd="2" destOrd="0" presId="urn:microsoft.com/office/officeart/2008/layout/SquareAccentList"/>
    <dgm:cxn modelId="{8BDA4693-E312-7A41-89FD-332B37FE102F}" type="presParOf" srcId="{33A353F4-0C84-1C49-BA00-4699156AAEAF}" destId="{B0741EAE-654D-8F44-8EFB-211AEED1431E}" srcOrd="1" destOrd="0" presId="urn:microsoft.com/office/officeart/2008/layout/SquareAccentList"/>
    <dgm:cxn modelId="{26391C0B-1997-4949-BD32-CD94B51ED363}" type="presParOf" srcId="{B0741EAE-654D-8F44-8EFB-211AEED1431E}" destId="{0A75D556-803E-0A47-A5C2-6A19D8C88870}" srcOrd="0" destOrd="0" presId="urn:microsoft.com/office/officeart/2008/layout/SquareAccentList"/>
    <dgm:cxn modelId="{4A989406-BA50-0349-99AD-0F937AF65DEA}" type="presParOf" srcId="{0A75D556-803E-0A47-A5C2-6A19D8C88870}" destId="{2E2C7971-4955-7442-B85C-276612DDCA0B}" srcOrd="0" destOrd="0" presId="urn:microsoft.com/office/officeart/2008/layout/SquareAccentList"/>
    <dgm:cxn modelId="{7040E8F6-0AFA-CE4D-8366-AE5E2355AF88}" type="presParOf" srcId="{0A75D556-803E-0A47-A5C2-6A19D8C88870}" destId="{5263ADFC-E800-664D-90A9-2CDC4B839F43}" srcOrd="1" destOrd="0" presId="urn:microsoft.com/office/officeart/2008/layout/SquareAccentList"/>
    <dgm:cxn modelId="{6A81B550-EC6E-234B-BF28-B7902A96AB2B}" type="presParOf" srcId="{B0741EAE-654D-8F44-8EFB-211AEED1431E}" destId="{41669A7C-B485-7042-AA7E-C1323F339B2D}" srcOrd="1" destOrd="0" presId="urn:microsoft.com/office/officeart/2008/layout/SquareAccentList"/>
    <dgm:cxn modelId="{425B1178-5429-3F4A-8F7B-A49626C2049C}" type="presParOf" srcId="{41669A7C-B485-7042-AA7E-C1323F339B2D}" destId="{6637C7EC-0207-F54C-874A-DD26F87B81AA}" srcOrd="0" destOrd="0" presId="urn:microsoft.com/office/officeart/2008/layout/SquareAccentList"/>
    <dgm:cxn modelId="{1BB537CC-1406-604B-B306-7C61257E1A4F}" type="presParOf" srcId="{41669A7C-B485-7042-AA7E-C1323F339B2D}" destId="{887D5C6C-8A37-C546-8D7D-2B129313E46F}" srcOrd="1" destOrd="0" presId="urn:microsoft.com/office/officeart/2008/layout/SquareAccentList"/>
    <dgm:cxn modelId="{740F627A-5EA3-CF47-A217-0F14936D93B1}" type="presParOf" srcId="{B0741EAE-654D-8F44-8EFB-211AEED1431E}" destId="{54F67D18-65E9-CC48-83E9-1F83B8EB8B60}" srcOrd="2" destOrd="0" presId="urn:microsoft.com/office/officeart/2008/layout/SquareAccentList"/>
    <dgm:cxn modelId="{F563B4A5-CC6D-8746-9159-270D0A8B2CB5}" type="presParOf" srcId="{54F67D18-65E9-CC48-83E9-1F83B8EB8B60}" destId="{5D5F41B2-F942-4843-8880-247FA5233FAD}" srcOrd="0" destOrd="0" presId="urn:microsoft.com/office/officeart/2008/layout/SquareAccentList"/>
    <dgm:cxn modelId="{A3D7B0A7-A6C6-B04F-8B40-886F84BC3367}" type="presParOf" srcId="{54F67D18-65E9-CC48-83E9-1F83B8EB8B60}" destId="{0DEBA336-9CB8-BB44-905D-2269EE507276}" srcOrd="1" destOrd="0" presId="urn:microsoft.com/office/officeart/2008/layout/SquareAccentList"/>
    <dgm:cxn modelId="{7DB10584-C301-0449-928E-395C09DFF9DA}" type="presParOf" srcId="{B0741EAE-654D-8F44-8EFB-211AEED1431E}" destId="{20DCDEE5-3C67-9340-A321-A4147D0B2556}" srcOrd="3" destOrd="0" presId="urn:microsoft.com/office/officeart/2008/layout/SquareAccentList"/>
    <dgm:cxn modelId="{AE4E0FC7-80BB-CB40-8943-DACCD252CFF5}" type="presParOf" srcId="{20DCDEE5-3C67-9340-A321-A4147D0B2556}" destId="{83FF5026-1704-974A-8412-F5D0CE023FC2}" srcOrd="0" destOrd="0" presId="urn:microsoft.com/office/officeart/2008/layout/SquareAccentList"/>
    <dgm:cxn modelId="{6D43D8D5-1874-464D-AEC7-4B367FA322A1}" type="presParOf" srcId="{20DCDEE5-3C67-9340-A321-A4147D0B2556}" destId="{7DAB9A1C-F5A9-DB49-BF5A-53042F0F1491}" srcOrd="1" destOrd="0" presId="urn:microsoft.com/office/officeart/2008/layout/SquareAccentList"/>
    <dgm:cxn modelId="{638DE589-D68D-D446-A3EB-A3A0A1294173}" type="presParOf" srcId="{28A986DC-1AE2-B942-B115-C0C06E851860}" destId="{8284F0A2-1EAD-444B-9EE3-40D42C357834}" srcOrd="1" destOrd="0" presId="urn:microsoft.com/office/officeart/2008/layout/SquareAccentList"/>
    <dgm:cxn modelId="{66D30850-1CF2-E543-B076-B0BEF7F848BF}" type="presParOf" srcId="{8284F0A2-1EAD-444B-9EE3-40D42C357834}" destId="{7A599161-D4D6-9A41-BECC-B62606D28B7C}" srcOrd="0" destOrd="0" presId="urn:microsoft.com/office/officeart/2008/layout/SquareAccentList"/>
    <dgm:cxn modelId="{85A20687-6D29-B541-B9EF-FCA896EAFDDB}" type="presParOf" srcId="{7A599161-D4D6-9A41-BECC-B62606D28B7C}" destId="{5124CD0E-7400-6446-AE92-9935F0FB5C52}" srcOrd="0" destOrd="0" presId="urn:microsoft.com/office/officeart/2008/layout/SquareAccentList"/>
    <dgm:cxn modelId="{9C6EA56D-68FF-E448-963B-1F4CECBCEE86}" type="presParOf" srcId="{7A599161-D4D6-9A41-BECC-B62606D28B7C}" destId="{A46EACA6-9154-7E40-B59C-7DF57C775290}" srcOrd="1" destOrd="0" presId="urn:microsoft.com/office/officeart/2008/layout/SquareAccentList"/>
    <dgm:cxn modelId="{0348D2B9-EC20-5A47-81A6-CD3DD517BB43}" type="presParOf" srcId="{7A599161-D4D6-9A41-BECC-B62606D28B7C}" destId="{5C7D203B-E101-0646-8986-CB42902C2030}" srcOrd="2" destOrd="0" presId="urn:microsoft.com/office/officeart/2008/layout/SquareAccentList"/>
    <dgm:cxn modelId="{F59DAFF3-6D2B-3D4D-A68A-4A6D261D4F92}" type="presParOf" srcId="{8284F0A2-1EAD-444B-9EE3-40D42C357834}" destId="{D4FEA335-4D0C-C64C-8E5E-266F387F190C}" srcOrd="1" destOrd="0" presId="urn:microsoft.com/office/officeart/2008/layout/SquareAccentList"/>
    <dgm:cxn modelId="{99C5934E-FA48-924A-A135-ACF9A277102B}" type="presParOf" srcId="{D4FEA335-4D0C-C64C-8E5E-266F387F190C}" destId="{D41B1DBC-6152-4A41-82B2-59190B14B29E}" srcOrd="0" destOrd="0" presId="urn:microsoft.com/office/officeart/2008/layout/SquareAccentList"/>
    <dgm:cxn modelId="{A0D313AA-7690-9346-ABBE-A8A8616AB5DE}" type="presParOf" srcId="{D41B1DBC-6152-4A41-82B2-59190B14B29E}" destId="{62B7994C-C3C8-FF43-9D13-D59A9C0ED0C8}" srcOrd="0" destOrd="0" presId="urn:microsoft.com/office/officeart/2008/layout/SquareAccentList"/>
    <dgm:cxn modelId="{F2EE5687-3C58-3D43-BDB0-B886B23ECA64}" type="presParOf" srcId="{D41B1DBC-6152-4A41-82B2-59190B14B29E}" destId="{16CF3792-B924-8C4D-9631-94839282D9D5}" srcOrd="1" destOrd="0" presId="urn:microsoft.com/office/officeart/2008/layout/SquareAccentList"/>
    <dgm:cxn modelId="{500FAE58-0C2A-B54A-90D0-035C99D82F90}" type="presParOf" srcId="{D4FEA335-4D0C-C64C-8E5E-266F387F190C}" destId="{1E8D8FF7-5B9A-4F4B-B0A8-1AD9039B3C43}" srcOrd="1" destOrd="0" presId="urn:microsoft.com/office/officeart/2008/layout/SquareAccentList"/>
    <dgm:cxn modelId="{26B16B37-3E04-7442-A4F6-291091007EC5}" type="presParOf" srcId="{1E8D8FF7-5B9A-4F4B-B0A8-1AD9039B3C43}" destId="{D526B2B8-E223-9345-9DA5-A31DA53CA52D}" srcOrd="0" destOrd="0" presId="urn:microsoft.com/office/officeart/2008/layout/SquareAccentList"/>
    <dgm:cxn modelId="{FCC0B5C7-1ACE-4C4F-B92D-B001C803B722}" type="presParOf" srcId="{1E8D8FF7-5B9A-4F4B-B0A8-1AD9039B3C43}" destId="{929911E5-91AC-7D41-B8DF-2FF2DA9DA87A}" srcOrd="1" destOrd="0" presId="urn:microsoft.com/office/officeart/2008/layout/SquareAccentList"/>
    <dgm:cxn modelId="{69388E5E-3D5C-394B-9F1F-F715B4EA056B}" type="presParOf" srcId="{D4FEA335-4D0C-C64C-8E5E-266F387F190C}" destId="{E3C0F539-96A1-114C-B75D-E2EB3E0AC73C}" srcOrd="2" destOrd="0" presId="urn:microsoft.com/office/officeart/2008/layout/SquareAccentList"/>
    <dgm:cxn modelId="{71D9FF66-B4F0-BC4D-9FF0-C7AB5E4CE7E2}" type="presParOf" srcId="{E3C0F539-96A1-114C-B75D-E2EB3E0AC73C}" destId="{D2158FA1-C663-6B48-91AE-00DB477EAD72}" srcOrd="0" destOrd="0" presId="urn:microsoft.com/office/officeart/2008/layout/SquareAccentList"/>
    <dgm:cxn modelId="{B1AFC74F-02CE-F44C-AD9C-74EC9C05947C}" type="presParOf" srcId="{E3C0F539-96A1-114C-B75D-E2EB3E0AC73C}" destId="{F24F8E84-6B0A-A84B-B3D0-BAB20C75F70A}" srcOrd="1" destOrd="0" presId="urn:microsoft.com/office/officeart/2008/layout/SquareAccentList"/>
    <dgm:cxn modelId="{9F4CA34A-8792-014F-94DE-3CF8FE4E942B}" type="presParOf" srcId="{D4FEA335-4D0C-C64C-8E5E-266F387F190C}" destId="{EF7B4A87-59D0-2E42-8E7E-F180D1386F9D}" srcOrd="3" destOrd="0" presId="urn:microsoft.com/office/officeart/2008/layout/SquareAccentList"/>
    <dgm:cxn modelId="{F497A9E2-67D4-BB49-AC46-8AF8AFF4B3CB}" type="presParOf" srcId="{EF7B4A87-59D0-2E42-8E7E-F180D1386F9D}" destId="{420CD3C7-C112-7547-BC26-9B719424C629}" srcOrd="0" destOrd="0" presId="urn:microsoft.com/office/officeart/2008/layout/SquareAccentList"/>
    <dgm:cxn modelId="{4250C014-6A0C-B848-8700-A6C64B9B2304}" type="presParOf" srcId="{EF7B4A87-59D0-2E42-8E7E-F180D1386F9D}" destId="{EA5FD01E-7521-7C48-AD9A-0A4AD6F9F00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8274E2F-823F-784D-AA1D-8A4D40EF5E70}" type="doc">
      <dgm:prSet loTypeId="urn:microsoft.com/office/officeart/2005/8/layout/h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9EF799-5C8B-1248-92C1-DAB288D316D9}">
      <dgm:prSet phldrT="[Testo]"/>
      <dgm:spPr/>
      <dgm:t>
        <a:bodyPr/>
        <a:lstStyle/>
        <a:p>
          <a:r>
            <a:rPr lang="it-IT" dirty="0" smtClean="0"/>
            <a:t>Legge</a:t>
          </a:r>
          <a:endParaRPr lang="it-IT" dirty="0"/>
        </a:p>
      </dgm:t>
    </dgm:pt>
    <dgm:pt modelId="{E10ED36E-4284-1B4C-97BC-538E152406E9}" type="parTrans" cxnId="{B2CF632D-F5E6-FE42-BC10-E24990BED331}">
      <dgm:prSet/>
      <dgm:spPr/>
      <dgm:t>
        <a:bodyPr/>
        <a:lstStyle/>
        <a:p>
          <a:endParaRPr lang="it-IT"/>
        </a:p>
      </dgm:t>
    </dgm:pt>
    <dgm:pt modelId="{3B24A053-0D28-2049-BD34-B9AADF58A6AE}" type="sibTrans" cxnId="{B2CF632D-F5E6-FE42-BC10-E24990BED331}">
      <dgm:prSet/>
      <dgm:spPr/>
      <dgm:t>
        <a:bodyPr/>
        <a:lstStyle/>
        <a:p>
          <a:endParaRPr lang="it-IT"/>
        </a:p>
      </dgm:t>
    </dgm:pt>
    <dgm:pt modelId="{3FA01CDF-63DF-DC46-ADEC-169F92565842}">
      <dgm:prSet phldrT="[Testo]"/>
      <dgm:spPr/>
      <dgm:t>
        <a:bodyPr/>
        <a:lstStyle/>
        <a:p>
          <a:r>
            <a:rPr lang="it-IT" dirty="0" smtClean="0"/>
            <a:t>Eguaglianza</a:t>
          </a:r>
          <a:endParaRPr lang="it-IT" dirty="0"/>
        </a:p>
      </dgm:t>
    </dgm:pt>
    <dgm:pt modelId="{92631656-F26E-BF41-A4C0-FA1C4C68088E}" type="parTrans" cxnId="{0275277A-5193-514B-805C-C384D1C4F1EC}">
      <dgm:prSet/>
      <dgm:spPr/>
      <dgm:t>
        <a:bodyPr/>
        <a:lstStyle/>
        <a:p>
          <a:endParaRPr lang="it-IT"/>
        </a:p>
      </dgm:t>
    </dgm:pt>
    <dgm:pt modelId="{AD14E5E4-EABA-BA41-BFFE-20EC6B499BCF}" type="sibTrans" cxnId="{0275277A-5193-514B-805C-C384D1C4F1EC}">
      <dgm:prSet/>
      <dgm:spPr/>
      <dgm:t>
        <a:bodyPr/>
        <a:lstStyle/>
        <a:p>
          <a:endParaRPr lang="it-IT"/>
        </a:p>
      </dgm:t>
    </dgm:pt>
    <dgm:pt modelId="{FEA33188-41F3-9D41-A0A5-ADE6B24C6109}">
      <dgm:prSet phldrT="[Testo]"/>
      <dgm:spPr/>
      <dgm:t>
        <a:bodyPr/>
        <a:lstStyle/>
        <a:p>
          <a:r>
            <a:rPr lang="it-IT" dirty="0" smtClean="0"/>
            <a:t>Divieto di discriminazione</a:t>
          </a:r>
          <a:endParaRPr lang="it-IT" dirty="0"/>
        </a:p>
      </dgm:t>
    </dgm:pt>
    <dgm:pt modelId="{FF18CB58-5D2B-4442-A65E-FC30DFB91716}" type="parTrans" cxnId="{0FAF7D03-A1C9-E945-806C-E3C7E246CE3E}">
      <dgm:prSet/>
      <dgm:spPr/>
      <dgm:t>
        <a:bodyPr/>
        <a:lstStyle/>
        <a:p>
          <a:endParaRPr lang="it-IT"/>
        </a:p>
      </dgm:t>
    </dgm:pt>
    <dgm:pt modelId="{3699A075-BF58-854A-BD7F-026280F8192D}" type="sibTrans" cxnId="{0FAF7D03-A1C9-E945-806C-E3C7E246CE3E}">
      <dgm:prSet/>
      <dgm:spPr/>
      <dgm:t>
        <a:bodyPr/>
        <a:lstStyle/>
        <a:p>
          <a:endParaRPr lang="it-IT"/>
        </a:p>
      </dgm:t>
    </dgm:pt>
    <dgm:pt modelId="{9237BEB0-5659-3949-94B8-32CC7CA5DE58}">
      <dgm:prSet phldrT="[Testo]"/>
      <dgm:spPr/>
      <dgm:t>
        <a:bodyPr/>
        <a:lstStyle/>
        <a:p>
          <a:r>
            <a:rPr lang="it-IT" dirty="0" smtClean="0"/>
            <a:t>Donne e minoranze</a:t>
          </a:r>
          <a:endParaRPr lang="it-IT" dirty="0"/>
        </a:p>
      </dgm:t>
    </dgm:pt>
    <dgm:pt modelId="{EC5D995F-A915-3048-B198-23B9DEF5F060}" type="parTrans" cxnId="{B1D26B2F-B5FA-F745-B79E-66BBF75DDAE1}">
      <dgm:prSet/>
      <dgm:spPr/>
      <dgm:t>
        <a:bodyPr/>
        <a:lstStyle/>
        <a:p>
          <a:endParaRPr lang="it-IT"/>
        </a:p>
      </dgm:t>
    </dgm:pt>
    <dgm:pt modelId="{EBAF38AB-3249-C644-98C0-8D845C77B84D}" type="sibTrans" cxnId="{B1D26B2F-B5FA-F745-B79E-66BBF75DDAE1}">
      <dgm:prSet/>
      <dgm:spPr/>
      <dgm:t>
        <a:bodyPr/>
        <a:lstStyle/>
        <a:p>
          <a:endParaRPr lang="it-IT"/>
        </a:p>
      </dgm:t>
    </dgm:pt>
    <dgm:pt modelId="{32009C0E-E264-FA43-9F54-22CDF0F7BC9F}">
      <dgm:prSet phldrT="[Testo]"/>
      <dgm:spPr/>
      <dgm:t>
        <a:bodyPr/>
        <a:lstStyle/>
        <a:p>
          <a:r>
            <a:rPr lang="it-IT" dirty="0" smtClean="0"/>
            <a:t>Le donne haredi</a:t>
          </a:r>
          <a:endParaRPr lang="it-IT" dirty="0"/>
        </a:p>
      </dgm:t>
    </dgm:pt>
    <dgm:pt modelId="{5D7F5ECF-0BCC-AD4C-A5A7-D50C61CB25AA}" type="parTrans" cxnId="{053AFC73-6A9D-3940-BCB5-D60A0D9BAF4B}">
      <dgm:prSet/>
      <dgm:spPr/>
      <dgm:t>
        <a:bodyPr/>
        <a:lstStyle/>
        <a:p>
          <a:endParaRPr lang="it-IT"/>
        </a:p>
      </dgm:t>
    </dgm:pt>
    <dgm:pt modelId="{9A1BEAB4-9F30-0145-9D79-6CE4B84EF3D9}" type="sibTrans" cxnId="{053AFC73-6A9D-3940-BCB5-D60A0D9BAF4B}">
      <dgm:prSet/>
      <dgm:spPr/>
      <dgm:t>
        <a:bodyPr/>
        <a:lstStyle/>
        <a:p>
          <a:endParaRPr lang="it-IT"/>
        </a:p>
      </dgm:t>
    </dgm:pt>
    <dgm:pt modelId="{692BFE85-A833-9244-9BA8-6B035B97F234}">
      <dgm:prSet phldrT="[Testo]"/>
      <dgm:spPr/>
      <dgm:t>
        <a:bodyPr/>
        <a:lstStyle/>
        <a:p>
          <a:r>
            <a:rPr lang="it-IT" dirty="0" smtClean="0"/>
            <a:t>Le donne musulmane</a:t>
          </a:r>
          <a:endParaRPr lang="it-IT" dirty="0"/>
        </a:p>
      </dgm:t>
    </dgm:pt>
    <dgm:pt modelId="{E298DB23-D85D-DE4A-8490-BC7B2D768D2F}" type="parTrans" cxnId="{9C289B97-1612-C74C-AE64-04575441E851}">
      <dgm:prSet/>
      <dgm:spPr/>
      <dgm:t>
        <a:bodyPr/>
        <a:lstStyle/>
        <a:p>
          <a:endParaRPr lang="it-IT"/>
        </a:p>
      </dgm:t>
    </dgm:pt>
    <dgm:pt modelId="{F52E518D-246D-D241-B5E1-343E904AACEF}" type="sibTrans" cxnId="{9C289B97-1612-C74C-AE64-04575441E851}">
      <dgm:prSet/>
      <dgm:spPr/>
      <dgm:t>
        <a:bodyPr/>
        <a:lstStyle/>
        <a:p>
          <a:endParaRPr lang="it-IT"/>
        </a:p>
      </dgm:t>
    </dgm:pt>
    <dgm:pt modelId="{46C295AF-FB30-1C4D-BE52-7C117ECED948}">
      <dgm:prSet phldrT="[Testo]"/>
      <dgm:spPr/>
      <dgm:t>
        <a:bodyPr/>
        <a:lstStyle/>
        <a:p>
          <a:r>
            <a:rPr lang="it-IT" dirty="0" smtClean="0"/>
            <a:t>Questioni</a:t>
          </a:r>
          <a:endParaRPr lang="it-IT" dirty="0"/>
        </a:p>
      </dgm:t>
    </dgm:pt>
    <dgm:pt modelId="{91E89451-C5EA-3440-A87E-D841862E82D1}" type="parTrans" cxnId="{AE94A750-11B4-7E4B-B353-F581B1D450F6}">
      <dgm:prSet/>
      <dgm:spPr/>
      <dgm:t>
        <a:bodyPr/>
        <a:lstStyle/>
        <a:p>
          <a:endParaRPr lang="it-IT"/>
        </a:p>
      </dgm:t>
    </dgm:pt>
    <dgm:pt modelId="{47C49369-9936-1947-9183-F879D6973492}" type="sibTrans" cxnId="{AE94A750-11B4-7E4B-B353-F581B1D450F6}">
      <dgm:prSet/>
      <dgm:spPr/>
      <dgm:t>
        <a:bodyPr/>
        <a:lstStyle/>
        <a:p>
          <a:endParaRPr lang="it-IT"/>
        </a:p>
      </dgm:t>
    </dgm:pt>
    <dgm:pt modelId="{64796F05-E881-E64D-A32D-BEC835393377}">
      <dgm:prSet phldrT="[Testo]"/>
      <dgm:spPr/>
      <dgm:t>
        <a:bodyPr/>
        <a:lstStyle/>
        <a:p>
          <a:r>
            <a:rPr lang="it-IT" dirty="0" smtClean="0"/>
            <a:t>La pressione sociale sulla maternità</a:t>
          </a:r>
          <a:endParaRPr lang="it-IT" dirty="0"/>
        </a:p>
      </dgm:t>
    </dgm:pt>
    <dgm:pt modelId="{E962C015-5DA8-D142-BCAC-F8347A34D1CC}" type="parTrans" cxnId="{5AAE7CA6-E19F-A94F-891E-89C66524035F}">
      <dgm:prSet/>
      <dgm:spPr/>
      <dgm:t>
        <a:bodyPr/>
        <a:lstStyle/>
        <a:p>
          <a:endParaRPr lang="it-IT"/>
        </a:p>
      </dgm:t>
    </dgm:pt>
    <dgm:pt modelId="{31CF46B7-33A9-F545-8E7B-AA3B8E4C7B08}" type="sibTrans" cxnId="{5AAE7CA6-E19F-A94F-891E-89C66524035F}">
      <dgm:prSet/>
      <dgm:spPr/>
      <dgm:t>
        <a:bodyPr/>
        <a:lstStyle/>
        <a:p>
          <a:endParaRPr lang="it-IT"/>
        </a:p>
      </dgm:t>
    </dgm:pt>
    <dgm:pt modelId="{70BCD18C-47AC-B344-82EF-643ABDD53050}">
      <dgm:prSet phldrT="[Testo]"/>
      <dgm:spPr/>
      <dgm:t>
        <a:bodyPr/>
        <a:lstStyle/>
        <a:p>
          <a:r>
            <a:rPr lang="it-IT" dirty="0" smtClean="0"/>
            <a:t>Le donne rifugiate </a:t>
          </a:r>
          <a:endParaRPr lang="it-IT" dirty="0"/>
        </a:p>
      </dgm:t>
    </dgm:pt>
    <dgm:pt modelId="{1BF0B1A4-A9F3-3644-A69C-0F2D413ABEDB}" type="parTrans" cxnId="{D20BE583-6CDC-D840-943C-C21A5460A546}">
      <dgm:prSet/>
      <dgm:spPr/>
      <dgm:t>
        <a:bodyPr/>
        <a:lstStyle/>
        <a:p>
          <a:endParaRPr lang="it-IT"/>
        </a:p>
      </dgm:t>
    </dgm:pt>
    <dgm:pt modelId="{2412B86D-39F0-734A-90BB-84620AD41FFC}" type="sibTrans" cxnId="{D20BE583-6CDC-D840-943C-C21A5460A546}">
      <dgm:prSet/>
      <dgm:spPr/>
      <dgm:t>
        <a:bodyPr/>
        <a:lstStyle/>
        <a:p>
          <a:endParaRPr lang="it-IT"/>
        </a:p>
      </dgm:t>
    </dgm:pt>
    <dgm:pt modelId="{674032E8-CFDF-4E42-A5D8-F2F308E28BBA}">
      <dgm:prSet phldrT="[Testo]"/>
      <dgm:spPr/>
      <dgm:t>
        <a:bodyPr/>
        <a:lstStyle/>
        <a:p>
          <a:r>
            <a:rPr lang="it-IT" dirty="0" smtClean="0"/>
            <a:t>Le donne cristiane</a:t>
          </a:r>
          <a:endParaRPr lang="it-IT" dirty="0"/>
        </a:p>
      </dgm:t>
    </dgm:pt>
    <dgm:pt modelId="{142A884C-FC6E-674B-AB9E-46815B8B74EB}" type="parTrans" cxnId="{BF52FB21-80C4-284B-91AE-33D245907750}">
      <dgm:prSet/>
      <dgm:spPr/>
      <dgm:t>
        <a:bodyPr/>
        <a:lstStyle/>
        <a:p>
          <a:endParaRPr lang="it-IT"/>
        </a:p>
      </dgm:t>
    </dgm:pt>
    <dgm:pt modelId="{6786E0EF-0615-C74B-984E-222E9B97EB73}" type="sibTrans" cxnId="{BF52FB21-80C4-284B-91AE-33D245907750}">
      <dgm:prSet/>
      <dgm:spPr/>
      <dgm:t>
        <a:bodyPr/>
        <a:lstStyle/>
        <a:p>
          <a:endParaRPr lang="it-IT"/>
        </a:p>
      </dgm:t>
    </dgm:pt>
    <dgm:pt modelId="{329C1D8C-3AF1-E34F-A900-72DDF84F234B}">
      <dgm:prSet phldrT="[Testo]"/>
      <dgm:spPr/>
      <dgm:t>
        <a:bodyPr/>
        <a:lstStyle/>
        <a:p>
          <a:r>
            <a:rPr lang="it-IT" dirty="0" smtClean="0"/>
            <a:t>Le donne beduine</a:t>
          </a:r>
          <a:endParaRPr lang="it-IT" dirty="0"/>
        </a:p>
      </dgm:t>
    </dgm:pt>
    <dgm:pt modelId="{5837AB46-7E4E-E94A-A205-DB0D3FBCBEAB}" type="parTrans" cxnId="{0EE4446B-DC7D-AB41-B642-D81DC7240227}">
      <dgm:prSet/>
      <dgm:spPr/>
      <dgm:t>
        <a:bodyPr/>
        <a:lstStyle/>
        <a:p>
          <a:endParaRPr lang="it-IT"/>
        </a:p>
      </dgm:t>
    </dgm:pt>
    <dgm:pt modelId="{21AF16D3-E779-E143-8A73-A3372228835E}" type="sibTrans" cxnId="{0EE4446B-DC7D-AB41-B642-D81DC7240227}">
      <dgm:prSet/>
      <dgm:spPr/>
      <dgm:t>
        <a:bodyPr/>
        <a:lstStyle/>
        <a:p>
          <a:endParaRPr lang="it-IT"/>
        </a:p>
      </dgm:t>
    </dgm:pt>
    <dgm:pt modelId="{9BD600F3-F8E3-634C-A008-52A771970A95}">
      <dgm:prSet phldrT="[Testo]"/>
      <dgm:spPr/>
      <dgm:t>
        <a:bodyPr/>
        <a:lstStyle/>
        <a:p>
          <a:r>
            <a:rPr lang="it-IT" dirty="0" smtClean="0"/>
            <a:t>Divieto di poligamia e MGF</a:t>
          </a:r>
          <a:endParaRPr lang="it-IT" dirty="0"/>
        </a:p>
      </dgm:t>
    </dgm:pt>
    <dgm:pt modelId="{0495CCF5-0875-174D-A5FC-5238CFADD5EB}" type="parTrans" cxnId="{722A7FEB-F26A-8347-A822-1B6BB8DCF01D}">
      <dgm:prSet/>
      <dgm:spPr/>
      <dgm:t>
        <a:bodyPr/>
        <a:lstStyle/>
        <a:p>
          <a:endParaRPr lang="it-IT"/>
        </a:p>
      </dgm:t>
    </dgm:pt>
    <dgm:pt modelId="{9B03E38D-02FC-E34E-8EC6-631A9BB4D124}" type="sibTrans" cxnId="{722A7FEB-F26A-8347-A822-1B6BB8DCF01D}">
      <dgm:prSet/>
      <dgm:spPr/>
      <dgm:t>
        <a:bodyPr/>
        <a:lstStyle/>
        <a:p>
          <a:endParaRPr lang="it-IT"/>
        </a:p>
      </dgm:t>
    </dgm:pt>
    <dgm:pt modelId="{7CCCC73B-E27A-2247-9488-363222C89C64}">
      <dgm:prSet phldrT="[Testo]"/>
      <dgm:spPr/>
      <dgm:t>
        <a:bodyPr/>
        <a:lstStyle/>
        <a:p>
          <a:r>
            <a:rPr lang="it-IT" dirty="0" smtClean="0"/>
            <a:t>Nuova legge contro violenze sulle donne</a:t>
          </a:r>
          <a:endParaRPr lang="it-IT" dirty="0"/>
        </a:p>
      </dgm:t>
    </dgm:pt>
    <dgm:pt modelId="{D06366C8-97E2-A742-A387-44C991C2FC43}" type="parTrans" cxnId="{A4423B3B-9C2C-EB4B-BEC9-91E758090E59}">
      <dgm:prSet/>
      <dgm:spPr/>
      <dgm:t>
        <a:bodyPr/>
        <a:lstStyle/>
        <a:p>
          <a:endParaRPr lang="it-IT"/>
        </a:p>
      </dgm:t>
    </dgm:pt>
    <dgm:pt modelId="{41F0A044-868E-6E4C-B1E0-694E017785DD}" type="sibTrans" cxnId="{A4423B3B-9C2C-EB4B-BEC9-91E758090E59}">
      <dgm:prSet/>
      <dgm:spPr/>
      <dgm:t>
        <a:bodyPr/>
        <a:lstStyle/>
        <a:p>
          <a:endParaRPr lang="it-IT"/>
        </a:p>
      </dgm:t>
    </dgm:pt>
    <dgm:pt modelId="{7C76CB30-094D-3C45-B938-66C10705D01D}">
      <dgm:prSet phldrT="[Testo]"/>
      <dgm:spPr/>
      <dgm:t>
        <a:bodyPr/>
        <a:lstStyle/>
        <a:p>
          <a:r>
            <a:rPr lang="it-IT" dirty="0" smtClean="0"/>
            <a:t>Carriera politica e rappresentanza</a:t>
          </a:r>
          <a:endParaRPr lang="it-IT" dirty="0"/>
        </a:p>
      </dgm:t>
    </dgm:pt>
    <dgm:pt modelId="{5760BEC5-AD94-7E4E-86AB-1DA5DC10C084}" type="parTrans" cxnId="{2284F489-64E3-5E4B-906C-9877BB67E530}">
      <dgm:prSet/>
      <dgm:spPr/>
      <dgm:t>
        <a:bodyPr/>
        <a:lstStyle/>
        <a:p>
          <a:endParaRPr lang="it-IT"/>
        </a:p>
      </dgm:t>
    </dgm:pt>
    <dgm:pt modelId="{C525ECDB-F2F9-794C-86D6-770E4A63D747}" type="sibTrans" cxnId="{2284F489-64E3-5E4B-906C-9877BB67E530}">
      <dgm:prSet/>
      <dgm:spPr/>
      <dgm:t>
        <a:bodyPr/>
        <a:lstStyle/>
        <a:p>
          <a:endParaRPr lang="it-IT"/>
        </a:p>
      </dgm:t>
    </dgm:pt>
    <dgm:pt modelId="{D3407039-0150-A243-96AC-1851B44B6F29}" type="pres">
      <dgm:prSet presAssocID="{78274E2F-823F-784D-AA1D-8A4D40EF5E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C4BF1A6-BCF5-9048-BFCC-91D95668928E}" type="pres">
      <dgm:prSet presAssocID="{399EF799-5C8B-1248-92C1-DAB288D316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78156D-41C4-6F43-BB11-720B353D393F}" type="pres">
      <dgm:prSet presAssocID="{3B24A053-0D28-2049-BD34-B9AADF58A6AE}" presName="sibTrans" presStyleCnt="0"/>
      <dgm:spPr/>
    </dgm:pt>
    <dgm:pt modelId="{09A9F451-C914-1D43-BB30-A308EBB14C6D}" type="pres">
      <dgm:prSet presAssocID="{9237BEB0-5659-3949-94B8-32CC7CA5DE5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D63353-841A-FD48-9ED7-251532EC7705}" type="pres">
      <dgm:prSet presAssocID="{EBAF38AB-3249-C644-98C0-8D845C77B84D}" presName="sibTrans" presStyleCnt="0"/>
      <dgm:spPr/>
    </dgm:pt>
    <dgm:pt modelId="{798DB2F6-A52B-EC4C-B3AB-30EA9EAF6ADC}" type="pres">
      <dgm:prSet presAssocID="{46C295AF-FB30-1C4D-BE52-7C117ECED94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C289B97-1612-C74C-AE64-04575441E851}" srcId="{9237BEB0-5659-3949-94B8-32CC7CA5DE58}" destId="{692BFE85-A833-9244-9BA8-6B035B97F234}" srcOrd="1" destOrd="0" parTransId="{E298DB23-D85D-DE4A-8490-BC7B2D768D2F}" sibTransId="{F52E518D-246D-D241-B5E1-343E904AACEF}"/>
    <dgm:cxn modelId="{76B3B8A8-FC82-D548-BA7C-C41886C95BFE}" type="presOf" srcId="{692BFE85-A833-9244-9BA8-6B035B97F234}" destId="{09A9F451-C914-1D43-BB30-A308EBB14C6D}" srcOrd="0" destOrd="2" presId="urn:microsoft.com/office/officeart/2005/8/layout/hList6"/>
    <dgm:cxn modelId="{259B1D53-3FA5-1B44-9570-395D625EB409}" type="presOf" srcId="{399EF799-5C8B-1248-92C1-DAB288D316D9}" destId="{EC4BF1A6-BCF5-9048-BFCC-91D95668928E}" srcOrd="0" destOrd="0" presId="urn:microsoft.com/office/officeart/2005/8/layout/hList6"/>
    <dgm:cxn modelId="{BF52FB21-80C4-284B-91AE-33D245907750}" srcId="{9237BEB0-5659-3949-94B8-32CC7CA5DE58}" destId="{674032E8-CFDF-4E42-A5D8-F2F308E28BBA}" srcOrd="2" destOrd="0" parTransId="{142A884C-FC6E-674B-AB9E-46815B8B74EB}" sibTransId="{6786E0EF-0615-C74B-984E-222E9B97EB73}"/>
    <dgm:cxn modelId="{722A7FEB-F26A-8347-A822-1B6BB8DCF01D}" srcId="{399EF799-5C8B-1248-92C1-DAB288D316D9}" destId="{9BD600F3-F8E3-634C-A008-52A771970A95}" srcOrd="2" destOrd="0" parTransId="{0495CCF5-0875-174D-A5FC-5238CFADD5EB}" sibTransId="{9B03E38D-02FC-E34E-8EC6-631A9BB4D124}"/>
    <dgm:cxn modelId="{A4423B3B-9C2C-EB4B-BEC9-91E758090E59}" srcId="{399EF799-5C8B-1248-92C1-DAB288D316D9}" destId="{7CCCC73B-E27A-2247-9488-363222C89C64}" srcOrd="3" destOrd="0" parTransId="{D06366C8-97E2-A742-A387-44C991C2FC43}" sibTransId="{41F0A044-868E-6E4C-B1E0-694E017785DD}"/>
    <dgm:cxn modelId="{C63D2259-DA2B-A14E-9D5C-3BA894E6BC38}" type="presOf" srcId="{3FA01CDF-63DF-DC46-ADEC-169F92565842}" destId="{EC4BF1A6-BCF5-9048-BFCC-91D95668928E}" srcOrd="0" destOrd="1" presId="urn:microsoft.com/office/officeart/2005/8/layout/hList6"/>
    <dgm:cxn modelId="{248C52FB-8C2E-594E-A6D0-A69B74D3859F}" type="presOf" srcId="{9BD600F3-F8E3-634C-A008-52A771970A95}" destId="{EC4BF1A6-BCF5-9048-BFCC-91D95668928E}" srcOrd="0" destOrd="3" presId="urn:microsoft.com/office/officeart/2005/8/layout/hList6"/>
    <dgm:cxn modelId="{D20BE583-6CDC-D840-943C-C21A5460A546}" srcId="{46C295AF-FB30-1C4D-BE52-7C117ECED948}" destId="{70BCD18C-47AC-B344-82EF-643ABDD53050}" srcOrd="2" destOrd="0" parTransId="{1BF0B1A4-A9F3-3644-A69C-0F2D413ABEDB}" sibTransId="{2412B86D-39F0-734A-90BB-84620AD41FFC}"/>
    <dgm:cxn modelId="{F496F487-88DF-F641-A017-A05F100CA6CD}" type="presOf" srcId="{329C1D8C-3AF1-E34F-A900-72DDF84F234B}" destId="{09A9F451-C914-1D43-BB30-A308EBB14C6D}" srcOrd="0" destOrd="4" presId="urn:microsoft.com/office/officeart/2005/8/layout/hList6"/>
    <dgm:cxn modelId="{053AFC73-6A9D-3940-BCB5-D60A0D9BAF4B}" srcId="{9237BEB0-5659-3949-94B8-32CC7CA5DE58}" destId="{32009C0E-E264-FA43-9F54-22CDF0F7BC9F}" srcOrd="0" destOrd="0" parTransId="{5D7F5ECF-0BCC-AD4C-A5A7-D50C61CB25AA}" sibTransId="{9A1BEAB4-9F30-0145-9D79-6CE4B84EF3D9}"/>
    <dgm:cxn modelId="{AE94A750-11B4-7E4B-B353-F581B1D450F6}" srcId="{78274E2F-823F-784D-AA1D-8A4D40EF5E70}" destId="{46C295AF-FB30-1C4D-BE52-7C117ECED948}" srcOrd="2" destOrd="0" parTransId="{91E89451-C5EA-3440-A87E-D841862E82D1}" sibTransId="{47C49369-9936-1947-9183-F879D6973492}"/>
    <dgm:cxn modelId="{5AAE7CA6-E19F-A94F-891E-89C66524035F}" srcId="{46C295AF-FB30-1C4D-BE52-7C117ECED948}" destId="{64796F05-E881-E64D-A32D-BEC835393377}" srcOrd="0" destOrd="0" parTransId="{E962C015-5DA8-D142-BCAC-F8347A34D1CC}" sibTransId="{31CF46B7-33A9-F545-8E7B-AA3B8E4C7B08}"/>
    <dgm:cxn modelId="{0275277A-5193-514B-805C-C384D1C4F1EC}" srcId="{399EF799-5C8B-1248-92C1-DAB288D316D9}" destId="{3FA01CDF-63DF-DC46-ADEC-169F92565842}" srcOrd="0" destOrd="0" parTransId="{92631656-F26E-BF41-A4C0-FA1C4C68088E}" sibTransId="{AD14E5E4-EABA-BA41-BFFE-20EC6B499BCF}"/>
    <dgm:cxn modelId="{B2CF632D-F5E6-FE42-BC10-E24990BED331}" srcId="{78274E2F-823F-784D-AA1D-8A4D40EF5E70}" destId="{399EF799-5C8B-1248-92C1-DAB288D316D9}" srcOrd="0" destOrd="0" parTransId="{E10ED36E-4284-1B4C-97BC-538E152406E9}" sibTransId="{3B24A053-0D28-2049-BD34-B9AADF58A6AE}"/>
    <dgm:cxn modelId="{17172440-8B6E-A94B-8714-8AB3AAA88D17}" type="presOf" srcId="{7C76CB30-094D-3C45-B938-66C10705D01D}" destId="{798DB2F6-A52B-EC4C-B3AB-30EA9EAF6ADC}" srcOrd="0" destOrd="2" presId="urn:microsoft.com/office/officeart/2005/8/layout/hList6"/>
    <dgm:cxn modelId="{B1D26B2F-B5FA-F745-B79E-66BBF75DDAE1}" srcId="{78274E2F-823F-784D-AA1D-8A4D40EF5E70}" destId="{9237BEB0-5659-3949-94B8-32CC7CA5DE58}" srcOrd="1" destOrd="0" parTransId="{EC5D995F-A915-3048-B198-23B9DEF5F060}" sibTransId="{EBAF38AB-3249-C644-98C0-8D845C77B84D}"/>
    <dgm:cxn modelId="{C2AB3F24-4056-3A47-A8DB-19EA02BCF074}" type="presOf" srcId="{78274E2F-823F-784D-AA1D-8A4D40EF5E70}" destId="{D3407039-0150-A243-96AC-1851B44B6F29}" srcOrd="0" destOrd="0" presId="urn:microsoft.com/office/officeart/2005/8/layout/hList6"/>
    <dgm:cxn modelId="{9C85FA2B-07B3-074B-87D3-347637163683}" type="presOf" srcId="{46C295AF-FB30-1C4D-BE52-7C117ECED948}" destId="{798DB2F6-A52B-EC4C-B3AB-30EA9EAF6ADC}" srcOrd="0" destOrd="0" presId="urn:microsoft.com/office/officeart/2005/8/layout/hList6"/>
    <dgm:cxn modelId="{382EC935-588D-6846-9C81-E23707D0989C}" type="presOf" srcId="{9237BEB0-5659-3949-94B8-32CC7CA5DE58}" destId="{09A9F451-C914-1D43-BB30-A308EBB14C6D}" srcOrd="0" destOrd="0" presId="urn:microsoft.com/office/officeart/2005/8/layout/hList6"/>
    <dgm:cxn modelId="{0FAF7D03-A1C9-E945-806C-E3C7E246CE3E}" srcId="{399EF799-5C8B-1248-92C1-DAB288D316D9}" destId="{FEA33188-41F3-9D41-A0A5-ADE6B24C6109}" srcOrd="1" destOrd="0" parTransId="{FF18CB58-5D2B-4442-A65E-FC30DFB91716}" sibTransId="{3699A075-BF58-854A-BD7F-026280F8192D}"/>
    <dgm:cxn modelId="{2284F489-64E3-5E4B-906C-9877BB67E530}" srcId="{46C295AF-FB30-1C4D-BE52-7C117ECED948}" destId="{7C76CB30-094D-3C45-B938-66C10705D01D}" srcOrd="1" destOrd="0" parTransId="{5760BEC5-AD94-7E4E-86AB-1DA5DC10C084}" sibTransId="{C525ECDB-F2F9-794C-86D6-770E4A63D747}"/>
    <dgm:cxn modelId="{35ED06D3-A6FE-7847-8FA0-47A2F15CAC18}" type="presOf" srcId="{FEA33188-41F3-9D41-A0A5-ADE6B24C6109}" destId="{EC4BF1A6-BCF5-9048-BFCC-91D95668928E}" srcOrd="0" destOrd="2" presId="urn:microsoft.com/office/officeart/2005/8/layout/hList6"/>
    <dgm:cxn modelId="{5D91584A-20DE-AD46-BF68-3DA00908D8AD}" type="presOf" srcId="{32009C0E-E264-FA43-9F54-22CDF0F7BC9F}" destId="{09A9F451-C914-1D43-BB30-A308EBB14C6D}" srcOrd="0" destOrd="1" presId="urn:microsoft.com/office/officeart/2005/8/layout/hList6"/>
    <dgm:cxn modelId="{F24ABA1E-D784-914B-8CD5-8DC5FB99E429}" type="presOf" srcId="{7CCCC73B-E27A-2247-9488-363222C89C64}" destId="{EC4BF1A6-BCF5-9048-BFCC-91D95668928E}" srcOrd="0" destOrd="4" presId="urn:microsoft.com/office/officeart/2005/8/layout/hList6"/>
    <dgm:cxn modelId="{0EE4446B-DC7D-AB41-B642-D81DC7240227}" srcId="{9237BEB0-5659-3949-94B8-32CC7CA5DE58}" destId="{329C1D8C-3AF1-E34F-A900-72DDF84F234B}" srcOrd="3" destOrd="0" parTransId="{5837AB46-7E4E-E94A-A205-DB0D3FBCBEAB}" sibTransId="{21AF16D3-E779-E143-8A73-A3372228835E}"/>
    <dgm:cxn modelId="{0D567B85-D008-8F45-B7C8-42C358D4BFED}" type="presOf" srcId="{674032E8-CFDF-4E42-A5D8-F2F308E28BBA}" destId="{09A9F451-C914-1D43-BB30-A308EBB14C6D}" srcOrd="0" destOrd="3" presId="urn:microsoft.com/office/officeart/2005/8/layout/hList6"/>
    <dgm:cxn modelId="{E2F3C920-B1DB-CF41-80C5-772FB394725B}" type="presOf" srcId="{64796F05-E881-E64D-A32D-BEC835393377}" destId="{798DB2F6-A52B-EC4C-B3AB-30EA9EAF6ADC}" srcOrd="0" destOrd="1" presId="urn:microsoft.com/office/officeart/2005/8/layout/hList6"/>
    <dgm:cxn modelId="{BA5C2245-0B34-2F46-98CD-0E175EA4842E}" type="presOf" srcId="{70BCD18C-47AC-B344-82EF-643ABDD53050}" destId="{798DB2F6-A52B-EC4C-B3AB-30EA9EAF6ADC}" srcOrd="0" destOrd="3" presId="urn:microsoft.com/office/officeart/2005/8/layout/hList6"/>
    <dgm:cxn modelId="{2C7978C6-709B-9B43-9421-17F351EA7474}" type="presParOf" srcId="{D3407039-0150-A243-96AC-1851B44B6F29}" destId="{EC4BF1A6-BCF5-9048-BFCC-91D95668928E}" srcOrd="0" destOrd="0" presId="urn:microsoft.com/office/officeart/2005/8/layout/hList6"/>
    <dgm:cxn modelId="{C7212CAF-8ADF-B547-83B8-20DC8D3E3118}" type="presParOf" srcId="{D3407039-0150-A243-96AC-1851B44B6F29}" destId="{2D78156D-41C4-6F43-BB11-720B353D393F}" srcOrd="1" destOrd="0" presId="urn:microsoft.com/office/officeart/2005/8/layout/hList6"/>
    <dgm:cxn modelId="{20780903-F42F-E342-B1E1-20E1030062BF}" type="presParOf" srcId="{D3407039-0150-A243-96AC-1851B44B6F29}" destId="{09A9F451-C914-1D43-BB30-A308EBB14C6D}" srcOrd="2" destOrd="0" presId="urn:microsoft.com/office/officeart/2005/8/layout/hList6"/>
    <dgm:cxn modelId="{97751A3B-C111-BB44-8079-9F8CCE34EC44}" type="presParOf" srcId="{D3407039-0150-A243-96AC-1851B44B6F29}" destId="{42D63353-841A-FD48-9ED7-251532EC7705}" srcOrd="3" destOrd="0" presId="urn:microsoft.com/office/officeart/2005/8/layout/hList6"/>
    <dgm:cxn modelId="{D20C9D1E-8B81-D24A-A03E-4C68629C605E}" type="presParOf" srcId="{D3407039-0150-A243-96AC-1851B44B6F29}" destId="{798DB2F6-A52B-EC4C-B3AB-30EA9EAF6AD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5E9B8D93-2EA3-6443-B4A4-1DB24E6F4E3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23EE51E-560F-914E-824F-17E87B86978D}">
      <dgm:prSet phldrT="[Testo]"/>
      <dgm:spPr/>
      <dgm:t>
        <a:bodyPr/>
        <a:lstStyle/>
        <a:p>
          <a:r>
            <a:rPr lang="it-IT" dirty="0" smtClean="0"/>
            <a:t>1970-1980</a:t>
          </a:r>
          <a:endParaRPr lang="it-IT" dirty="0"/>
        </a:p>
      </dgm:t>
    </dgm:pt>
    <dgm:pt modelId="{7136D258-EFF6-B54D-A222-3DE3558C5033}" type="parTrans" cxnId="{C185E8EA-5EA9-564E-83E3-1730DF517C2E}">
      <dgm:prSet/>
      <dgm:spPr/>
      <dgm:t>
        <a:bodyPr/>
        <a:lstStyle/>
        <a:p>
          <a:endParaRPr lang="it-IT"/>
        </a:p>
      </dgm:t>
    </dgm:pt>
    <dgm:pt modelId="{B4B7BCD1-9D43-8848-B2FE-2DD033FB3D4D}" type="sibTrans" cxnId="{C185E8EA-5EA9-564E-83E3-1730DF517C2E}">
      <dgm:prSet/>
      <dgm:spPr/>
      <dgm:t>
        <a:bodyPr/>
        <a:lstStyle/>
        <a:p>
          <a:endParaRPr lang="it-IT"/>
        </a:p>
      </dgm:t>
    </dgm:pt>
    <dgm:pt modelId="{DE8E1708-8625-8646-B317-8D7595A7D5BF}">
      <dgm:prSet phldrT="[Testo]"/>
      <dgm:spPr/>
      <dgm:t>
        <a:bodyPr/>
        <a:lstStyle/>
        <a:p>
          <a:r>
            <a:rPr lang="it-IT" dirty="0" smtClean="0"/>
            <a:t>De-criminalizzazione</a:t>
          </a:r>
          <a:endParaRPr lang="it-IT" dirty="0"/>
        </a:p>
      </dgm:t>
    </dgm:pt>
    <dgm:pt modelId="{4AA999BC-4C06-6C41-BB10-BB9E5F0AF068}" type="parTrans" cxnId="{64105C22-BD9C-0241-B0D0-DD04E1712991}">
      <dgm:prSet/>
      <dgm:spPr/>
      <dgm:t>
        <a:bodyPr/>
        <a:lstStyle/>
        <a:p>
          <a:endParaRPr lang="it-IT"/>
        </a:p>
      </dgm:t>
    </dgm:pt>
    <dgm:pt modelId="{47C54EED-F1F1-2A44-8D9C-AF8677BD2888}" type="sibTrans" cxnId="{64105C22-BD9C-0241-B0D0-DD04E1712991}">
      <dgm:prSet/>
      <dgm:spPr/>
      <dgm:t>
        <a:bodyPr/>
        <a:lstStyle/>
        <a:p>
          <a:endParaRPr lang="it-IT"/>
        </a:p>
      </dgm:t>
    </dgm:pt>
    <dgm:pt modelId="{134B92EF-C750-AF4D-9AF7-29705CF2CF96}">
      <dgm:prSet phldrT="[Testo]"/>
      <dgm:spPr/>
      <dgm:t>
        <a:bodyPr/>
        <a:lstStyle/>
        <a:p>
          <a:r>
            <a:rPr lang="it-IT" dirty="0" smtClean="0"/>
            <a:t>Inizio dell’attivismo LGBT</a:t>
          </a:r>
          <a:endParaRPr lang="it-IT" dirty="0"/>
        </a:p>
      </dgm:t>
    </dgm:pt>
    <dgm:pt modelId="{10898C03-0209-944A-9EEE-F26CA03AC5CE}" type="parTrans" cxnId="{B540D72F-39F0-B244-9AE6-0448F65ADF30}">
      <dgm:prSet/>
      <dgm:spPr/>
      <dgm:t>
        <a:bodyPr/>
        <a:lstStyle/>
        <a:p>
          <a:endParaRPr lang="it-IT"/>
        </a:p>
      </dgm:t>
    </dgm:pt>
    <dgm:pt modelId="{A934E8CC-CCC3-2F4E-833F-EE38A9D4974B}" type="sibTrans" cxnId="{B540D72F-39F0-B244-9AE6-0448F65ADF30}">
      <dgm:prSet/>
      <dgm:spPr/>
      <dgm:t>
        <a:bodyPr/>
        <a:lstStyle/>
        <a:p>
          <a:endParaRPr lang="it-IT"/>
        </a:p>
      </dgm:t>
    </dgm:pt>
    <dgm:pt modelId="{828829E2-BD73-3A4E-BB5C-67F91E8B8574}">
      <dgm:prSet phldrT="[Testo]"/>
      <dgm:spPr/>
      <dgm:t>
        <a:bodyPr/>
        <a:lstStyle/>
        <a:p>
          <a:r>
            <a:rPr lang="it-IT" dirty="0" smtClean="0"/>
            <a:t>1980-2000</a:t>
          </a:r>
          <a:endParaRPr lang="it-IT" dirty="0"/>
        </a:p>
      </dgm:t>
    </dgm:pt>
    <dgm:pt modelId="{1785FFE5-66AD-6A40-8AD9-C21791D6ADF2}" type="parTrans" cxnId="{8CBC7468-67AF-564A-846B-D7C9E2DADCA4}">
      <dgm:prSet/>
      <dgm:spPr/>
      <dgm:t>
        <a:bodyPr/>
        <a:lstStyle/>
        <a:p>
          <a:endParaRPr lang="it-IT"/>
        </a:p>
      </dgm:t>
    </dgm:pt>
    <dgm:pt modelId="{A954BE0B-E56B-AB41-A59A-79EFA806B30B}" type="sibTrans" cxnId="{8CBC7468-67AF-564A-846B-D7C9E2DADCA4}">
      <dgm:prSet/>
      <dgm:spPr/>
      <dgm:t>
        <a:bodyPr/>
        <a:lstStyle/>
        <a:p>
          <a:endParaRPr lang="it-IT"/>
        </a:p>
      </dgm:t>
    </dgm:pt>
    <dgm:pt modelId="{613B45CC-4EC6-3045-B031-0FA56F95D557}">
      <dgm:prSet phldrT="[Testo]"/>
      <dgm:spPr/>
      <dgm:t>
        <a:bodyPr/>
        <a:lstStyle/>
        <a:p>
          <a:r>
            <a:rPr lang="it-IT" dirty="0" smtClean="0"/>
            <a:t>Riconoscimento delle coppie di fatto</a:t>
          </a:r>
          <a:endParaRPr lang="it-IT" dirty="0"/>
        </a:p>
      </dgm:t>
    </dgm:pt>
    <dgm:pt modelId="{F5547381-03AC-084B-9C66-C094CF98F879}" type="parTrans" cxnId="{7198D3A4-0CD3-5D4A-B4F3-05A45844848E}">
      <dgm:prSet/>
      <dgm:spPr/>
      <dgm:t>
        <a:bodyPr/>
        <a:lstStyle/>
        <a:p>
          <a:endParaRPr lang="it-IT"/>
        </a:p>
      </dgm:t>
    </dgm:pt>
    <dgm:pt modelId="{1E86D30D-4644-D442-8C13-3024F9417133}" type="sibTrans" cxnId="{7198D3A4-0CD3-5D4A-B4F3-05A45844848E}">
      <dgm:prSet/>
      <dgm:spPr/>
      <dgm:t>
        <a:bodyPr/>
        <a:lstStyle/>
        <a:p>
          <a:endParaRPr lang="it-IT"/>
        </a:p>
      </dgm:t>
    </dgm:pt>
    <dgm:pt modelId="{6DB1EF16-4379-2A45-AF5A-647F4BD66FDB}">
      <dgm:prSet phldrT="[Testo]"/>
      <dgm:spPr/>
      <dgm:t>
        <a:bodyPr/>
        <a:lstStyle/>
        <a:p>
          <a:r>
            <a:rPr lang="it-IT" dirty="0" smtClean="0"/>
            <a:t>Anti-discriminazione (lavoro, scuole, servizi pubblici)</a:t>
          </a:r>
          <a:endParaRPr lang="it-IT" dirty="0"/>
        </a:p>
      </dgm:t>
    </dgm:pt>
    <dgm:pt modelId="{A3182C40-7F72-7245-8C8F-91F80D5F7203}" type="parTrans" cxnId="{E3D44877-C124-2942-A7E6-C8294B639E8B}">
      <dgm:prSet/>
      <dgm:spPr/>
      <dgm:t>
        <a:bodyPr/>
        <a:lstStyle/>
        <a:p>
          <a:endParaRPr lang="it-IT"/>
        </a:p>
      </dgm:t>
    </dgm:pt>
    <dgm:pt modelId="{AB69527E-C512-B14E-9770-88058F1AD1AA}" type="sibTrans" cxnId="{E3D44877-C124-2942-A7E6-C8294B639E8B}">
      <dgm:prSet/>
      <dgm:spPr/>
      <dgm:t>
        <a:bodyPr/>
        <a:lstStyle/>
        <a:p>
          <a:endParaRPr lang="it-IT"/>
        </a:p>
      </dgm:t>
    </dgm:pt>
    <dgm:pt modelId="{4889A5E2-675A-2D42-B487-E31583C3816A}">
      <dgm:prSet phldrT="[Testo]"/>
      <dgm:spPr/>
      <dgm:t>
        <a:bodyPr/>
        <a:lstStyle/>
        <a:p>
          <a:r>
            <a:rPr lang="it-IT" dirty="0" smtClean="0"/>
            <a:t>2000-</a:t>
          </a:r>
          <a:endParaRPr lang="it-IT" dirty="0"/>
        </a:p>
      </dgm:t>
    </dgm:pt>
    <dgm:pt modelId="{4E299F5F-F1E7-AE45-AF92-7EC69C1F43FD}" type="parTrans" cxnId="{7DFDA79B-1A0B-3C49-A219-5E953590513F}">
      <dgm:prSet/>
      <dgm:spPr/>
      <dgm:t>
        <a:bodyPr/>
        <a:lstStyle/>
        <a:p>
          <a:endParaRPr lang="it-IT"/>
        </a:p>
      </dgm:t>
    </dgm:pt>
    <dgm:pt modelId="{48A15D13-C3FC-F447-BE3A-55281E80D139}" type="sibTrans" cxnId="{7DFDA79B-1A0B-3C49-A219-5E953590513F}">
      <dgm:prSet/>
      <dgm:spPr/>
      <dgm:t>
        <a:bodyPr/>
        <a:lstStyle/>
        <a:p>
          <a:endParaRPr lang="it-IT"/>
        </a:p>
      </dgm:t>
    </dgm:pt>
    <dgm:pt modelId="{CBC09BA7-780F-DB48-A739-A1F3283CEACA}">
      <dgm:prSet phldrT="[Testo]"/>
      <dgm:spPr/>
      <dgm:t>
        <a:bodyPr/>
        <a:lstStyle/>
        <a:p>
          <a:r>
            <a:rPr lang="it-IT" dirty="0" smtClean="0"/>
            <a:t>Diritto all’adozione e alla maternità surrogata</a:t>
          </a:r>
          <a:endParaRPr lang="it-IT" dirty="0"/>
        </a:p>
      </dgm:t>
    </dgm:pt>
    <dgm:pt modelId="{51E8C8B0-4FB6-4E42-BD7D-372DCA83841A}" type="parTrans" cxnId="{2FDBA512-9938-954B-A6B6-F32CD11C6058}">
      <dgm:prSet/>
      <dgm:spPr/>
      <dgm:t>
        <a:bodyPr/>
        <a:lstStyle/>
        <a:p>
          <a:endParaRPr lang="it-IT"/>
        </a:p>
      </dgm:t>
    </dgm:pt>
    <dgm:pt modelId="{F531AD9B-C2CA-6C4A-81FC-985F269183D8}" type="sibTrans" cxnId="{2FDBA512-9938-954B-A6B6-F32CD11C6058}">
      <dgm:prSet/>
      <dgm:spPr/>
      <dgm:t>
        <a:bodyPr/>
        <a:lstStyle/>
        <a:p>
          <a:endParaRPr lang="it-IT"/>
        </a:p>
      </dgm:t>
    </dgm:pt>
    <dgm:pt modelId="{B59BAB6C-618E-794C-8FD3-B02CD2F30102}">
      <dgm:prSet phldrT="[Testo]"/>
      <dgm:spPr/>
      <dgm:t>
        <a:bodyPr/>
        <a:lstStyle/>
        <a:p>
          <a:r>
            <a:rPr lang="it-IT" dirty="0" smtClean="0"/>
            <a:t>Riconoscimento dei matrimoni stranieri</a:t>
          </a:r>
          <a:endParaRPr lang="it-IT" dirty="0"/>
        </a:p>
      </dgm:t>
    </dgm:pt>
    <dgm:pt modelId="{8AF182EA-E69D-6F42-A5D4-B1CEF5D90248}" type="parTrans" cxnId="{A5AE2BF1-5545-E841-9507-4B8DA6D70304}">
      <dgm:prSet/>
      <dgm:spPr/>
      <dgm:t>
        <a:bodyPr/>
        <a:lstStyle/>
        <a:p>
          <a:endParaRPr lang="it-IT"/>
        </a:p>
      </dgm:t>
    </dgm:pt>
    <dgm:pt modelId="{5F788341-3BC4-9449-AA5E-C89FA44F2442}" type="sibTrans" cxnId="{A5AE2BF1-5545-E841-9507-4B8DA6D70304}">
      <dgm:prSet/>
      <dgm:spPr/>
      <dgm:t>
        <a:bodyPr/>
        <a:lstStyle/>
        <a:p>
          <a:endParaRPr lang="it-IT"/>
        </a:p>
      </dgm:t>
    </dgm:pt>
    <dgm:pt modelId="{56A37C01-7452-FF45-BC81-03C73972F7AE}">
      <dgm:prSet phldrT="[Testo]"/>
      <dgm:spPr/>
      <dgm:t>
        <a:bodyPr/>
        <a:lstStyle/>
        <a:p>
          <a:r>
            <a:rPr lang="it-IT" dirty="0" smtClean="0"/>
            <a:t>Carte di identità con madre/padre 1 e 2</a:t>
          </a:r>
          <a:endParaRPr lang="it-IT" dirty="0"/>
        </a:p>
      </dgm:t>
    </dgm:pt>
    <dgm:pt modelId="{AC0C69B6-0B0C-3947-8687-88F5D730B4F7}" type="parTrans" cxnId="{EB84B6C8-C7CA-5F4E-BA63-C84796D9801D}">
      <dgm:prSet/>
      <dgm:spPr/>
      <dgm:t>
        <a:bodyPr/>
        <a:lstStyle/>
        <a:p>
          <a:endParaRPr lang="it-IT"/>
        </a:p>
      </dgm:t>
    </dgm:pt>
    <dgm:pt modelId="{44DD49BF-DF9D-124C-B04A-669F5B0C6212}" type="sibTrans" cxnId="{EB84B6C8-C7CA-5F4E-BA63-C84796D9801D}">
      <dgm:prSet/>
      <dgm:spPr/>
      <dgm:t>
        <a:bodyPr/>
        <a:lstStyle/>
        <a:p>
          <a:endParaRPr lang="it-IT"/>
        </a:p>
      </dgm:t>
    </dgm:pt>
    <dgm:pt modelId="{CD987907-7402-8F45-B424-A577678B6B46}" type="pres">
      <dgm:prSet presAssocID="{5E9B8D93-2EA3-6443-B4A4-1DB24E6F4E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1240C48-A63E-9445-8971-0B8141D699C5}" type="pres">
      <dgm:prSet presAssocID="{523EE51E-560F-914E-824F-17E87B86978D}" presName="linNode" presStyleCnt="0"/>
      <dgm:spPr/>
    </dgm:pt>
    <dgm:pt modelId="{9C222B8A-7500-2349-A2D9-763289218B4C}" type="pres">
      <dgm:prSet presAssocID="{523EE51E-560F-914E-824F-17E87B86978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5FAF3C-B8EF-1A4A-A1D5-A9C47318EFF8}" type="pres">
      <dgm:prSet presAssocID="{523EE51E-560F-914E-824F-17E87B86978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DDFBCD-B31E-C947-8F62-CEE2AE4A9EDA}" type="pres">
      <dgm:prSet presAssocID="{B4B7BCD1-9D43-8848-B2FE-2DD033FB3D4D}" presName="sp" presStyleCnt="0"/>
      <dgm:spPr/>
    </dgm:pt>
    <dgm:pt modelId="{6D571725-90B5-8F4A-9CE3-5EA54989F59E}" type="pres">
      <dgm:prSet presAssocID="{828829E2-BD73-3A4E-BB5C-67F91E8B8574}" presName="linNode" presStyleCnt="0"/>
      <dgm:spPr/>
    </dgm:pt>
    <dgm:pt modelId="{278C4D14-C66B-7B4A-BC3E-AF12E86FC06B}" type="pres">
      <dgm:prSet presAssocID="{828829E2-BD73-3A4E-BB5C-67F91E8B857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09E645-513D-6844-8560-1A2B2ED3B6A7}" type="pres">
      <dgm:prSet presAssocID="{828829E2-BD73-3A4E-BB5C-67F91E8B857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8A5F3E-B5F9-774A-B1FA-93CAC9ED9C32}" type="pres">
      <dgm:prSet presAssocID="{A954BE0B-E56B-AB41-A59A-79EFA806B30B}" presName="sp" presStyleCnt="0"/>
      <dgm:spPr/>
    </dgm:pt>
    <dgm:pt modelId="{773C6968-0EC2-1649-8F09-D7F30B839A86}" type="pres">
      <dgm:prSet presAssocID="{4889A5E2-675A-2D42-B487-E31583C3816A}" presName="linNode" presStyleCnt="0"/>
      <dgm:spPr/>
    </dgm:pt>
    <dgm:pt modelId="{E0DA49AC-B31E-F14E-AB45-DDB495051B4F}" type="pres">
      <dgm:prSet presAssocID="{4889A5E2-675A-2D42-B487-E31583C3816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FB3D4C-3CA6-8D43-AFBC-798D433364BF}" type="pres">
      <dgm:prSet presAssocID="{4889A5E2-675A-2D42-B487-E31583C3816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4C35C1C-54D6-D640-96FE-CA50C52F2BEB}" type="presOf" srcId="{134B92EF-C750-AF4D-9AF7-29705CF2CF96}" destId="{BD5FAF3C-B8EF-1A4A-A1D5-A9C47318EFF8}" srcOrd="0" destOrd="1" presId="urn:microsoft.com/office/officeart/2005/8/layout/vList5"/>
    <dgm:cxn modelId="{A5AE2BF1-5545-E841-9507-4B8DA6D70304}" srcId="{4889A5E2-675A-2D42-B487-E31583C3816A}" destId="{B59BAB6C-618E-794C-8FD3-B02CD2F30102}" srcOrd="1" destOrd="0" parTransId="{8AF182EA-E69D-6F42-A5D4-B1CEF5D90248}" sibTransId="{5F788341-3BC4-9449-AA5E-C89FA44F2442}"/>
    <dgm:cxn modelId="{7198D3A4-0CD3-5D4A-B4F3-05A45844848E}" srcId="{828829E2-BD73-3A4E-BB5C-67F91E8B8574}" destId="{613B45CC-4EC6-3045-B031-0FA56F95D557}" srcOrd="0" destOrd="0" parTransId="{F5547381-03AC-084B-9C66-C094CF98F879}" sibTransId="{1E86D30D-4644-D442-8C13-3024F9417133}"/>
    <dgm:cxn modelId="{7DFDA79B-1A0B-3C49-A219-5E953590513F}" srcId="{5E9B8D93-2EA3-6443-B4A4-1DB24E6F4E36}" destId="{4889A5E2-675A-2D42-B487-E31583C3816A}" srcOrd="2" destOrd="0" parTransId="{4E299F5F-F1E7-AE45-AF92-7EC69C1F43FD}" sibTransId="{48A15D13-C3FC-F447-BE3A-55281E80D139}"/>
    <dgm:cxn modelId="{C185E8EA-5EA9-564E-83E3-1730DF517C2E}" srcId="{5E9B8D93-2EA3-6443-B4A4-1DB24E6F4E36}" destId="{523EE51E-560F-914E-824F-17E87B86978D}" srcOrd="0" destOrd="0" parTransId="{7136D258-EFF6-B54D-A222-3DE3558C5033}" sibTransId="{B4B7BCD1-9D43-8848-B2FE-2DD033FB3D4D}"/>
    <dgm:cxn modelId="{7C65AC4E-B66D-A148-983B-50B0F161958F}" type="presOf" srcId="{5E9B8D93-2EA3-6443-B4A4-1DB24E6F4E36}" destId="{CD987907-7402-8F45-B424-A577678B6B46}" srcOrd="0" destOrd="0" presId="urn:microsoft.com/office/officeart/2005/8/layout/vList5"/>
    <dgm:cxn modelId="{07350852-A881-D64B-AE96-652D1B24F22D}" type="presOf" srcId="{4889A5E2-675A-2D42-B487-E31583C3816A}" destId="{E0DA49AC-B31E-F14E-AB45-DDB495051B4F}" srcOrd="0" destOrd="0" presId="urn:microsoft.com/office/officeart/2005/8/layout/vList5"/>
    <dgm:cxn modelId="{2A7BCC03-A317-4345-9BFC-F19E320224B3}" type="presOf" srcId="{CBC09BA7-780F-DB48-A739-A1F3283CEACA}" destId="{4AFB3D4C-3CA6-8D43-AFBC-798D433364BF}" srcOrd="0" destOrd="0" presId="urn:microsoft.com/office/officeart/2005/8/layout/vList5"/>
    <dgm:cxn modelId="{BC042670-5707-AA4B-9F25-FA485B271F66}" type="presOf" srcId="{DE8E1708-8625-8646-B317-8D7595A7D5BF}" destId="{BD5FAF3C-B8EF-1A4A-A1D5-A9C47318EFF8}" srcOrd="0" destOrd="0" presId="urn:microsoft.com/office/officeart/2005/8/layout/vList5"/>
    <dgm:cxn modelId="{4A2741C3-527F-6444-A96F-F5EA0331D75C}" type="presOf" srcId="{6DB1EF16-4379-2A45-AF5A-647F4BD66FDB}" destId="{4A09E645-513D-6844-8560-1A2B2ED3B6A7}" srcOrd="0" destOrd="1" presId="urn:microsoft.com/office/officeart/2005/8/layout/vList5"/>
    <dgm:cxn modelId="{B540D72F-39F0-B244-9AE6-0448F65ADF30}" srcId="{523EE51E-560F-914E-824F-17E87B86978D}" destId="{134B92EF-C750-AF4D-9AF7-29705CF2CF96}" srcOrd="1" destOrd="0" parTransId="{10898C03-0209-944A-9EEE-F26CA03AC5CE}" sibTransId="{A934E8CC-CCC3-2F4E-833F-EE38A9D4974B}"/>
    <dgm:cxn modelId="{2FDBA512-9938-954B-A6B6-F32CD11C6058}" srcId="{4889A5E2-675A-2D42-B487-E31583C3816A}" destId="{CBC09BA7-780F-DB48-A739-A1F3283CEACA}" srcOrd="0" destOrd="0" parTransId="{51E8C8B0-4FB6-4E42-BD7D-372DCA83841A}" sibTransId="{F531AD9B-C2CA-6C4A-81FC-985F269183D8}"/>
    <dgm:cxn modelId="{64105C22-BD9C-0241-B0D0-DD04E1712991}" srcId="{523EE51E-560F-914E-824F-17E87B86978D}" destId="{DE8E1708-8625-8646-B317-8D7595A7D5BF}" srcOrd="0" destOrd="0" parTransId="{4AA999BC-4C06-6C41-BB10-BB9E5F0AF068}" sibTransId="{47C54EED-F1F1-2A44-8D9C-AF8677BD2888}"/>
    <dgm:cxn modelId="{8CBC7468-67AF-564A-846B-D7C9E2DADCA4}" srcId="{5E9B8D93-2EA3-6443-B4A4-1DB24E6F4E36}" destId="{828829E2-BD73-3A4E-BB5C-67F91E8B8574}" srcOrd="1" destOrd="0" parTransId="{1785FFE5-66AD-6A40-8AD9-C21791D6ADF2}" sibTransId="{A954BE0B-E56B-AB41-A59A-79EFA806B30B}"/>
    <dgm:cxn modelId="{B7139094-02A9-3346-A9FF-A48E0938C631}" type="presOf" srcId="{828829E2-BD73-3A4E-BB5C-67F91E8B8574}" destId="{278C4D14-C66B-7B4A-BC3E-AF12E86FC06B}" srcOrd="0" destOrd="0" presId="urn:microsoft.com/office/officeart/2005/8/layout/vList5"/>
    <dgm:cxn modelId="{B4478A4D-65FE-4D41-8B0E-4BA6111728C1}" type="presOf" srcId="{523EE51E-560F-914E-824F-17E87B86978D}" destId="{9C222B8A-7500-2349-A2D9-763289218B4C}" srcOrd="0" destOrd="0" presId="urn:microsoft.com/office/officeart/2005/8/layout/vList5"/>
    <dgm:cxn modelId="{FA987794-B977-D94F-AAEA-F46844E4C0ED}" type="presOf" srcId="{56A37C01-7452-FF45-BC81-03C73972F7AE}" destId="{4AFB3D4C-3CA6-8D43-AFBC-798D433364BF}" srcOrd="0" destOrd="2" presId="urn:microsoft.com/office/officeart/2005/8/layout/vList5"/>
    <dgm:cxn modelId="{FB370C9E-DBEE-1144-8776-88C1EFD80A17}" type="presOf" srcId="{613B45CC-4EC6-3045-B031-0FA56F95D557}" destId="{4A09E645-513D-6844-8560-1A2B2ED3B6A7}" srcOrd="0" destOrd="0" presId="urn:microsoft.com/office/officeart/2005/8/layout/vList5"/>
    <dgm:cxn modelId="{AEF8AF5E-84E1-F64B-AA5A-25907B5D0A2D}" type="presOf" srcId="{B59BAB6C-618E-794C-8FD3-B02CD2F30102}" destId="{4AFB3D4C-3CA6-8D43-AFBC-798D433364BF}" srcOrd="0" destOrd="1" presId="urn:microsoft.com/office/officeart/2005/8/layout/vList5"/>
    <dgm:cxn modelId="{EB84B6C8-C7CA-5F4E-BA63-C84796D9801D}" srcId="{4889A5E2-675A-2D42-B487-E31583C3816A}" destId="{56A37C01-7452-FF45-BC81-03C73972F7AE}" srcOrd="2" destOrd="0" parTransId="{AC0C69B6-0B0C-3947-8687-88F5D730B4F7}" sibTransId="{44DD49BF-DF9D-124C-B04A-669F5B0C6212}"/>
    <dgm:cxn modelId="{E3D44877-C124-2942-A7E6-C8294B639E8B}" srcId="{828829E2-BD73-3A4E-BB5C-67F91E8B8574}" destId="{6DB1EF16-4379-2A45-AF5A-647F4BD66FDB}" srcOrd="1" destOrd="0" parTransId="{A3182C40-7F72-7245-8C8F-91F80D5F7203}" sibTransId="{AB69527E-C512-B14E-9770-88058F1AD1AA}"/>
    <dgm:cxn modelId="{D4D8D0E2-EE7C-D749-88EC-A9AC90646701}" type="presParOf" srcId="{CD987907-7402-8F45-B424-A577678B6B46}" destId="{51240C48-A63E-9445-8971-0B8141D699C5}" srcOrd="0" destOrd="0" presId="urn:microsoft.com/office/officeart/2005/8/layout/vList5"/>
    <dgm:cxn modelId="{84D9B2D9-5939-604C-A4C3-4DC55ED3C83F}" type="presParOf" srcId="{51240C48-A63E-9445-8971-0B8141D699C5}" destId="{9C222B8A-7500-2349-A2D9-763289218B4C}" srcOrd="0" destOrd="0" presId="urn:microsoft.com/office/officeart/2005/8/layout/vList5"/>
    <dgm:cxn modelId="{211956A6-9EF4-EE4F-A883-FEF2B7339D13}" type="presParOf" srcId="{51240C48-A63E-9445-8971-0B8141D699C5}" destId="{BD5FAF3C-B8EF-1A4A-A1D5-A9C47318EFF8}" srcOrd="1" destOrd="0" presId="urn:microsoft.com/office/officeart/2005/8/layout/vList5"/>
    <dgm:cxn modelId="{82707BFC-BBE7-ED4E-826A-8121A66EEEE0}" type="presParOf" srcId="{CD987907-7402-8F45-B424-A577678B6B46}" destId="{F1DDFBCD-B31E-C947-8F62-CEE2AE4A9EDA}" srcOrd="1" destOrd="0" presId="urn:microsoft.com/office/officeart/2005/8/layout/vList5"/>
    <dgm:cxn modelId="{45D617F6-E05C-1B4E-B26E-952D983FD9A6}" type="presParOf" srcId="{CD987907-7402-8F45-B424-A577678B6B46}" destId="{6D571725-90B5-8F4A-9CE3-5EA54989F59E}" srcOrd="2" destOrd="0" presId="urn:microsoft.com/office/officeart/2005/8/layout/vList5"/>
    <dgm:cxn modelId="{ED90D2FD-130B-0049-9097-01A8C9F4D239}" type="presParOf" srcId="{6D571725-90B5-8F4A-9CE3-5EA54989F59E}" destId="{278C4D14-C66B-7B4A-BC3E-AF12E86FC06B}" srcOrd="0" destOrd="0" presId="urn:microsoft.com/office/officeart/2005/8/layout/vList5"/>
    <dgm:cxn modelId="{2156259D-434F-7842-962F-A519AA178E82}" type="presParOf" srcId="{6D571725-90B5-8F4A-9CE3-5EA54989F59E}" destId="{4A09E645-513D-6844-8560-1A2B2ED3B6A7}" srcOrd="1" destOrd="0" presId="urn:microsoft.com/office/officeart/2005/8/layout/vList5"/>
    <dgm:cxn modelId="{19123E4F-3195-8049-9F33-042E1B098EEF}" type="presParOf" srcId="{CD987907-7402-8F45-B424-A577678B6B46}" destId="{498A5F3E-B5F9-774A-B1FA-93CAC9ED9C32}" srcOrd="3" destOrd="0" presId="urn:microsoft.com/office/officeart/2005/8/layout/vList5"/>
    <dgm:cxn modelId="{82180238-9D5C-FF49-B00E-420F8985B02B}" type="presParOf" srcId="{CD987907-7402-8F45-B424-A577678B6B46}" destId="{773C6968-0EC2-1649-8F09-D7F30B839A86}" srcOrd="4" destOrd="0" presId="urn:microsoft.com/office/officeart/2005/8/layout/vList5"/>
    <dgm:cxn modelId="{6D610E41-4E22-B844-B7ED-063376AD01A3}" type="presParOf" srcId="{773C6968-0EC2-1649-8F09-D7F30B839A86}" destId="{E0DA49AC-B31E-F14E-AB45-DDB495051B4F}" srcOrd="0" destOrd="0" presId="urn:microsoft.com/office/officeart/2005/8/layout/vList5"/>
    <dgm:cxn modelId="{F973ECE1-A2FF-CC4A-9D55-3439C7E63491}" type="presParOf" srcId="{773C6968-0EC2-1649-8F09-D7F30B839A86}" destId="{4AFB3D4C-3CA6-8D43-AFBC-798D433364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F639F8-F0EF-D343-8B6C-D4AF030FE44F}" type="doc">
      <dgm:prSet loTypeId="urn:microsoft.com/office/officeart/2009/3/layout/CircleRelationshi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64A579-842D-3F41-9CBA-E6CEA01106DB}">
      <dgm:prSet phldrT="[Testo]"/>
      <dgm:spPr/>
      <dgm:t>
        <a:bodyPr/>
        <a:lstStyle/>
        <a:p>
          <a:r>
            <a:rPr lang="it-IT" dirty="0" smtClean="0"/>
            <a:t>Diritti fondamentali dell’individuo</a:t>
          </a:r>
          <a:endParaRPr lang="it-IT" dirty="0"/>
        </a:p>
      </dgm:t>
    </dgm:pt>
    <dgm:pt modelId="{A15E4B9D-D9E2-8140-B8CF-0C6092CED262}" type="parTrans" cxnId="{3ACE8397-31F0-F843-9005-AA3E462D6E30}">
      <dgm:prSet/>
      <dgm:spPr/>
      <dgm:t>
        <a:bodyPr/>
        <a:lstStyle/>
        <a:p>
          <a:endParaRPr lang="it-IT"/>
        </a:p>
      </dgm:t>
    </dgm:pt>
    <dgm:pt modelId="{42A821D6-D055-AB42-A433-97F09C815050}" type="sibTrans" cxnId="{3ACE8397-31F0-F843-9005-AA3E462D6E30}">
      <dgm:prSet/>
      <dgm:spPr/>
      <dgm:t>
        <a:bodyPr/>
        <a:lstStyle/>
        <a:p>
          <a:endParaRPr lang="it-IT"/>
        </a:p>
      </dgm:t>
    </dgm:pt>
    <dgm:pt modelId="{7DB48CF3-C45C-2A4A-926F-65EC08E369F1}">
      <dgm:prSet phldrT="[Testo]"/>
      <dgm:spPr/>
      <dgm:t>
        <a:bodyPr/>
        <a:lstStyle/>
        <a:p>
          <a:r>
            <a:rPr lang="it-IT" dirty="0" smtClean="0"/>
            <a:t>Diritti dei gruppi</a:t>
          </a:r>
          <a:endParaRPr lang="it-IT" dirty="0"/>
        </a:p>
      </dgm:t>
    </dgm:pt>
    <dgm:pt modelId="{D54C5160-5AA6-1348-A0D7-D6A9AB9488FC}" type="parTrans" cxnId="{26BBDDE9-D947-C043-AEE2-EC8297580618}">
      <dgm:prSet/>
      <dgm:spPr/>
      <dgm:t>
        <a:bodyPr/>
        <a:lstStyle/>
        <a:p>
          <a:endParaRPr lang="it-IT"/>
        </a:p>
      </dgm:t>
    </dgm:pt>
    <dgm:pt modelId="{DBB0E899-0ED7-BF4B-BB28-087EB5C987E9}" type="sibTrans" cxnId="{26BBDDE9-D947-C043-AEE2-EC8297580618}">
      <dgm:prSet/>
      <dgm:spPr/>
      <dgm:t>
        <a:bodyPr/>
        <a:lstStyle/>
        <a:p>
          <a:endParaRPr lang="it-IT"/>
        </a:p>
      </dgm:t>
    </dgm:pt>
    <dgm:pt modelId="{D5D6BF19-65C1-0241-A157-6329031435AA}">
      <dgm:prSet phldrT="[Testo]"/>
      <dgm:spPr/>
      <dgm:t>
        <a:bodyPr/>
        <a:lstStyle/>
        <a:p>
          <a:r>
            <a:rPr lang="it-IT" dirty="0" smtClean="0"/>
            <a:t>Governo</a:t>
          </a:r>
          <a:endParaRPr lang="it-IT" dirty="0"/>
        </a:p>
      </dgm:t>
    </dgm:pt>
    <dgm:pt modelId="{CB8BD062-CBAC-CD40-8637-85AADF4D579A}" type="parTrans" cxnId="{5CF8AA60-A09D-C54E-88C3-5E4647F14940}">
      <dgm:prSet/>
      <dgm:spPr/>
      <dgm:t>
        <a:bodyPr/>
        <a:lstStyle/>
        <a:p>
          <a:endParaRPr lang="it-IT"/>
        </a:p>
      </dgm:t>
    </dgm:pt>
    <dgm:pt modelId="{7D13A1DA-3D4C-4949-8892-3633E90A8AD1}" type="sibTrans" cxnId="{5CF8AA60-A09D-C54E-88C3-5E4647F14940}">
      <dgm:prSet/>
      <dgm:spPr/>
      <dgm:t>
        <a:bodyPr/>
        <a:lstStyle/>
        <a:p>
          <a:endParaRPr lang="it-IT"/>
        </a:p>
      </dgm:t>
    </dgm:pt>
    <dgm:pt modelId="{4392C887-73E7-EA44-8CEB-E8F5E4F135B6}" type="pres">
      <dgm:prSet presAssocID="{DFF639F8-F0EF-D343-8B6C-D4AF030FE44F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D162C846-881C-A742-89E9-0F0A140F4CBF}" type="pres">
      <dgm:prSet presAssocID="{D064A579-842D-3F41-9CBA-E6CEA01106DB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it-IT"/>
        </a:p>
      </dgm:t>
    </dgm:pt>
    <dgm:pt modelId="{2F783281-A0C9-2E40-8F1F-8C78CBF0CF78}" type="pres">
      <dgm:prSet presAssocID="{D064A579-842D-3F41-9CBA-E6CEA01106DB}" presName="Accent1" presStyleLbl="node1" presStyleIdx="0" presStyleCnt="13"/>
      <dgm:spPr/>
    </dgm:pt>
    <dgm:pt modelId="{4132CB1A-57E8-2744-AA57-8E4AC82CE517}" type="pres">
      <dgm:prSet presAssocID="{D064A579-842D-3F41-9CBA-E6CEA01106DB}" presName="Accent2" presStyleLbl="node1" presStyleIdx="1" presStyleCnt="13"/>
      <dgm:spPr/>
    </dgm:pt>
    <dgm:pt modelId="{02A62E97-9152-0D40-B79A-5F134C9ED246}" type="pres">
      <dgm:prSet presAssocID="{D064A579-842D-3F41-9CBA-E6CEA01106DB}" presName="Accent3" presStyleLbl="node1" presStyleIdx="2" presStyleCnt="13"/>
      <dgm:spPr/>
    </dgm:pt>
    <dgm:pt modelId="{678F5D0A-92A5-014E-8DE1-4CB05C83744F}" type="pres">
      <dgm:prSet presAssocID="{D064A579-842D-3F41-9CBA-E6CEA01106DB}" presName="Accent4" presStyleLbl="node1" presStyleIdx="3" presStyleCnt="13"/>
      <dgm:spPr/>
    </dgm:pt>
    <dgm:pt modelId="{35084BC7-2751-7441-91A7-7CE64DD25F9D}" type="pres">
      <dgm:prSet presAssocID="{D064A579-842D-3F41-9CBA-E6CEA01106DB}" presName="Accent5" presStyleLbl="node1" presStyleIdx="4" presStyleCnt="13"/>
      <dgm:spPr/>
    </dgm:pt>
    <dgm:pt modelId="{1D202B71-EE8F-6A4D-AC75-5C0E5E20155B}" type="pres">
      <dgm:prSet presAssocID="{D064A579-842D-3F41-9CBA-E6CEA01106DB}" presName="Accent6" presStyleLbl="node1" presStyleIdx="5" presStyleCnt="13"/>
      <dgm:spPr/>
    </dgm:pt>
    <dgm:pt modelId="{9B681D30-54A3-4040-812A-3B249445A0FF}" type="pres">
      <dgm:prSet presAssocID="{7DB48CF3-C45C-2A4A-926F-65EC08E369F1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F501654E-9CD0-1E47-BC5B-77FB827EFE37}" type="pres">
      <dgm:prSet presAssocID="{7DB48CF3-C45C-2A4A-926F-65EC08E369F1}" presName="Accent7" presStyleCnt="0"/>
      <dgm:spPr/>
    </dgm:pt>
    <dgm:pt modelId="{90249383-354E-054C-B4AB-15498136223C}" type="pres">
      <dgm:prSet presAssocID="{7DB48CF3-C45C-2A4A-926F-65EC08E369F1}" presName="AccentHold1" presStyleLbl="node1" presStyleIdx="7" presStyleCnt="13"/>
      <dgm:spPr/>
    </dgm:pt>
    <dgm:pt modelId="{E1D273FA-54E2-B441-AB15-79EA37674234}" type="pres">
      <dgm:prSet presAssocID="{7DB48CF3-C45C-2A4A-926F-65EC08E369F1}" presName="Accent8" presStyleCnt="0"/>
      <dgm:spPr/>
    </dgm:pt>
    <dgm:pt modelId="{42A42A4B-CB0C-F44B-B769-3C7405A4EF51}" type="pres">
      <dgm:prSet presAssocID="{7DB48CF3-C45C-2A4A-926F-65EC08E369F1}" presName="AccentHold2" presStyleLbl="node1" presStyleIdx="8" presStyleCnt="13"/>
      <dgm:spPr/>
    </dgm:pt>
    <dgm:pt modelId="{9E8B2C9C-3F6E-0B4C-9C51-A4730DAC746D}" type="pres">
      <dgm:prSet presAssocID="{D5D6BF19-65C1-0241-A157-6329031435AA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  <dgm:pt modelId="{F36E0D31-E0BC-C74A-937F-566FA082DF98}" type="pres">
      <dgm:prSet presAssocID="{D5D6BF19-65C1-0241-A157-6329031435AA}" presName="Accent9" presStyleCnt="0"/>
      <dgm:spPr/>
    </dgm:pt>
    <dgm:pt modelId="{AF79621F-865F-D041-89C5-73D1B31C6358}" type="pres">
      <dgm:prSet presAssocID="{D5D6BF19-65C1-0241-A157-6329031435AA}" presName="AccentHold1" presStyleLbl="node1" presStyleIdx="10" presStyleCnt="13"/>
      <dgm:spPr/>
    </dgm:pt>
    <dgm:pt modelId="{46833905-57C9-DD41-81CA-EA41309740EF}" type="pres">
      <dgm:prSet presAssocID="{D5D6BF19-65C1-0241-A157-6329031435AA}" presName="Accent10" presStyleCnt="0"/>
      <dgm:spPr/>
    </dgm:pt>
    <dgm:pt modelId="{2A6E358F-3999-4C4C-945B-DAE73E13B6A7}" type="pres">
      <dgm:prSet presAssocID="{D5D6BF19-65C1-0241-A157-6329031435AA}" presName="AccentHold2" presStyleLbl="node1" presStyleIdx="11" presStyleCnt="13"/>
      <dgm:spPr/>
    </dgm:pt>
    <dgm:pt modelId="{2672B03A-7878-D04B-94F4-EEB562F0195A}" type="pres">
      <dgm:prSet presAssocID="{D5D6BF19-65C1-0241-A157-6329031435AA}" presName="Accent11" presStyleCnt="0"/>
      <dgm:spPr/>
    </dgm:pt>
    <dgm:pt modelId="{EA98AA12-8920-5245-A5F6-F81F15A7A7CC}" type="pres">
      <dgm:prSet presAssocID="{D5D6BF19-65C1-0241-A157-6329031435AA}" presName="AccentHold3" presStyleLbl="node1" presStyleIdx="12" presStyleCnt="13"/>
      <dgm:spPr/>
    </dgm:pt>
  </dgm:ptLst>
  <dgm:cxnLst>
    <dgm:cxn modelId="{5CF8AA60-A09D-C54E-88C3-5E4647F14940}" srcId="{D064A579-842D-3F41-9CBA-E6CEA01106DB}" destId="{D5D6BF19-65C1-0241-A157-6329031435AA}" srcOrd="1" destOrd="0" parTransId="{CB8BD062-CBAC-CD40-8637-85AADF4D579A}" sibTransId="{7D13A1DA-3D4C-4949-8892-3633E90A8AD1}"/>
    <dgm:cxn modelId="{CE50F8FB-E4E9-2D40-B28A-737DC6B78730}" type="presOf" srcId="{DFF639F8-F0EF-D343-8B6C-D4AF030FE44F}" destId="{4392C887-73E7-EA44-8CEB-E8F5E4F135B6}" srcOrd="0" destOrd="0" presId="urn:microsoft.com/office/officeart/2009/3/layout/CircleRelationship"/>
    <dgm:cxn modelId="{26BBDDE9-D947-C043-AEE2-EC8297580618}" srcId="{D064A579-842D-3F41-9CBA-E6CEA01106DB}" destId="{7DB48CF3-C45C-2A4A-926F-65EC08E369F1}" srcOrd="0" destOrd="0" parTransId="{D54C5160-5AA6-1348-A0D7-D6A9AB9488FC}" sibTransId="{DBB0E899-0ED7-BF4B-BB28-087EB5C987E9}"/>
    <dgm:cxn modelId="{196BEAAF-A52E-5E49-8A7D-E4727DA6F170}" type="presOf" srcId="{D5D6BF19-65C1-0241-A157-6329031435AA}" destId="{9E8B2C9C-3F6E-0B4C-9C51-A4730DAC746D}" srcOrd="0" destOrd="0" presId="urn:microsoft.com/office/officeart/2009/3/layout/CircleRelationship"/>
    <dgm:cxn modelId="{6AB27A6D-E7C7-4844-AB2A-A77B8D34F4ED}" type="presOf" srcId="{7DB48CF3-C45C-2A4A-926F-65EC08E369F1}" destId="{9B681D30-54A3-4040-812A-3B249445A0FF}" srcOrd="0" destOrd="0" presId="urn:microsoft.com/office/officeart/2009/3/layout/CircleRelationship"/>
    <dgm:cxn modelId="{001157B5-3326-D24D-8D96-35AC1C414142}" type="presOf" srcId="{D064A579-842D-3F41-9CBA-E6CEA01106DB}" destId="{D162C846-881C-A742-89E9-0F0A140F4CBF}" srcOrd="0" destOrd="0" presId="urn:microsoft.com/office/officeart/2009/3/layout/CircleRelationship"/>
    <dgm:cxn modelId="{3ACE8397-31F0-F843-9005-AA3E462D6E30}" srcId="{DFF639F8-F0EF-D343-8B6C-D4AF030FE44F}" destId="{D064A579-842D-3F41-9CBA-E6CEA01106DB}" srcOrd="0" destOrd="0" parTransId="{A15E4B9D-D9E2-8140-B8CF-0C6092CED262}" sibTransId="{42A821D6-D055-AB42-A433-97F09C815050}"/>
    <dgm:cxn modelId="{6374F3D7-E8E5-FA4B-9EF6-47CE437E60E2}" type="presParOf" srcId="{4392C887-73E7-EA44-8CEB-E8F5E4F135B6}" destId="{D162C846-881C-A742-89E9-0F0A140F4CBF}" srcOrd="0" destOrd="0" presId="urn:microsoft.com/office/officeart/2009/3/layout/CircleRelationship"/>
    <dgm:cxn modelId="{05941DC5-4FFA-9E40-82BC-9EF59929CCB5}" type="presParOf" srcId="{4392C887-73E7-EA44-8CEB-E8F5E4F135B6}" destId="{2F783281-A0C9-2E40-8F1F-8C78CBF0CF78}" srcOrd="1" destOrd="0" presId="urn:microsoft.com/office/officeart/2009/3/layout/CircleRelationship"/>
    <dgm:cxn modelId="{126D6CC9-000A-244D-B3D9-7DE33B917CB3}" type="presParOf" srcId="{4392C887-73E7-EA44-8CEB-E8F5E4F135B6}" destId="{4132CB1A-57E8-2744-AA57-8E4AC82CE517}" srcOrd="2" destOrd="0" presId="urn:microsoft.com/office/officeart/2009/3/layout/CircleRelationship"/>
    <dgm:cxn modelId="{0E4C7E93-FE35-754E-AEBA-1A282C12F51D}" type="presParOf" srcId="{4392C887-73E7-EA44-8CEB-E8F5E4F135B6}" destId="{02A62E97-9152-0D40-B79A-5F134C9ED246}" srcOrd="3" destOrd="0" presId="urn:microsoft.com/office/officeart/2009/3/layout/CircleRelationship"/>
    <dgm:cxn modelId="{5C890D8F-5115-BB49-B545-C9296571E4CC}" type="presParOf" srcId="{4392C887-73E7-EA44-8CEB-E8F5E4F135B6}" destId="{678F5D0A-92A5-014E-8DE1-4CB05C83744F}" srcOrd="4" destOrd="0" presId="urn:microsoft.com/office/officeart/2009/3/layout/CircleRelationship"/>
    <dgm:cxn modelId="{B2598BD5-7ECF-4646-9237-5C3210EBC9FE}" type="presParOf" srcId="{4392C887-73E7-EA44-8CEB-E8F5E4F135B6}" destId="{35084BC7-2751-7441-91A7-7CE64DD25F9D}" srcOrd="5" destOrd="0" presId="urn:microsoft.com/office/officeart/2009/3/layout/CircleRelationship"/>
    <dgm:cxn modelId="{D17D8577-F357-EC4E-A010-E8039AC0F225}" type="presParOf" srcId="{4392C887-73E7-EA44-8CEB-E8F5E4F135B6}" destId="{1D202B71-EE8F-6A4D-AC75-5C0E5E20155B}" srcOrd="6" destOrd="0" presId="urn:microsoft.com/office/officeart/2009/3/layout/CircleRelationship"/>
    <dgm:cxn modelId="{82835BAE-B750-2F48-BC0A-28FA0DC26FA1}" type="presParOf" srcId="{4392C887-73E7-EA44-8CEB-E8F5E4F135B6}" destId="{9B681D30-54A3-4040-812A-3B249445A0FF}" srcOrd="7" destOrd="0" presId="urn:microsoft.com/office/officeart/2009/3/layout/CircleRelationship"/>
    <dgm:cxn modelId="{E3D33104-1D23-AD4B-B14F-20E4251E45D1}" type="presParOf" srcId="{4392C887-73E7-EA44-8CEB-E8F5E4F135B6}" destId="{F501654E-9CD0-1E47-BC5B-77FB827EFE37}" srcOrd="8" destOrd="0" presId="urn:microsoft.com/office/officeart/2009/3/layout/CircleRelationship"/>
    <dgm:cxn modelId="{8BF70974-8E2D-8E4A-8532-6CD773163F80}" type="presParOf" srcId="{F501654E-9CD0-1E47-BC5B-77FB827EFE37}" destId="{90249383-354E-054C-B4AB-15498136223C}" srcOrd="0" destOrd="0" presId="urn:microsoft.com/office/officeart/2009/3/layout/CircleRelationship"/>
    <dgm:cxn modelId="{A18F9577-A1CA-3C41-AD04-181A3A31ED34}" type="presParOf" srcId="{4392C887-73E7-EA44-8CEB-E8F5E4F135B6}" destId="{E1D273FA-54E2-B441-AB15-79EA37674234}" srcOrd="9" destOrd="0" presId="urn:microsoft.com/office/officeart/2009/3/layout/CircleRelationship"/>
    <dgm:cxn modelId="{1DF768E0-A94E-EA43-85D6-FF7E82329457}" type="presParOf" srcId="{E1D273FA-54E2-B441-AB15-79EA37674234}" destId="{42A42A4B-CB0C-F44B-B769-3C7405A4EF51}" srcOrd="0" destOrd="0" presId="urn:microsoft.com/office/officeart/2009/3/layout/CircleRelationship"/>
    <dgm:cxn modelId="{CC5064EA-56C4-5D49-A2CF-BF6406E1A634}" type="presParOf" srcId="{4392C887-73E7-EA44-8CEB-E8F5E4F135B6}" destId="{9E8B2C9C-3F6E-0B4C-9C51-A4730DAC746D}" srcOrd="10" destOrd="0" presId="urn:microsoft.com/office/officeart/2009/3/layout/CircleRelationship"/>
    <dgm:cxn modelId="{B22146AD-E441-1644-BA4B-0C7F516B771C}" type="presParOf" srcId="{4392C887-73E7-EA44-8CEB-E8F5E4F135B6}" destId="{F36E0D31-E0BC-C74A-937F-566FA082DF98}" srcOrd="11" destOrd="0" presId="urn:microsoft.com/office/officeart/2009/3/layout/CircleRelationship"/>
    <dgm:cxn modelId="{BFAE7DA3-B1DA-5545-A35E-C6F840F7234D}" type="presParOf" srcId="{F36E0D31-E0BC-C74A-937F-566FA082DF98}" destId="{AF79621F-865F-D041-89C5-73D1B31C6358}" srcOrd="0" destOrd="0" presId="urn:microsoft.com/office/officeart/2009/3/layout/CircleRelationship"/>
    <dgm:cxn modelId="{86CB0102-12CF-6348-9688-55C1DE7E6421}" type="presParOf" srcId="{4392C887-73E7-EA44-8CEB-E8F5E4F135B6}" destId="{46833905-57C9-DD41-81CA-EA41309740EF}" srcOrd="12" destOrd="0" presId="urn:microsoft.com/office/officeart/2009/3/layout/CircleRelationship"/>
    <dgm:cxn modelId="{B1F64605-3EB4-DD46-B0F3-6C7BBCF0B35A}" type="presParOf" srcId="{46833905-57C9-DD41-81CA-EA41309740EF}" destId="{2A6E358F-3999-4C4C-945B-DAE73E13B6A7}" srcOrd="0" destOrd="0" presId="urn:microsoft.com/office/officeart/2009/3/layout/CircleRelationship"/>
    <dgm:cxn modelId="{9BCEFFFC-D2CB-3D42-90E8-958A6C064CB1}" type="presParOf" srcId="{4392C887-73E7-EA44-8CEB-E8F5E4F135B6}" destId="{2672B03A-7878-D04B-94F4-EEB562F0195A}" srcOrd="13" destOrd="0" presId="urn:microsoft.com/office/officeart/2009/3/layout/CircleRelationship"/>
    <dgm:cxn modelId="{769D6208-3B64-6F41-8E62-16474EFEF0FB}" type="presParOf" srcId="{2672B03A-7878-D04B-94F4-EEB562F0195A}" destId="{EA98AA12-8920-5245-A5F6-F81F15A7A7C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C5683C-7DFA-7945-9079-95AB160C2BBF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DEA04C3-21DC-6343-B3D7-06D497649EB5}">
      <dgm:prSet phldrT="[Testo]"/>
      <dgm:spPr/>
      <dgm:t>
        <a:bodyPr/>
        <a:lstStyle/>
        <a:p>
          <a:r>
            <a:rPr lang="it-IT" dirty="0" smtClean="0"/>
            <a:t>Individuo</a:t>
          </a:r>
          <a:endParaRPr lang="it-IT" dirty="0"/>
        </a:p>
      </dgm:t>
    </dgm:pt>
    <dgm:pt modelId="{54BC64C5-A775-094F-8231-0748F8F95327}" type="parTrans" cxnId="{92C34E72-DDF5-E048-BFF6-E585D79367AC}">
      <dgm:prSet/>
      <dgm:spPr/>
      <dgm:t>
        <a:bodyPr/>
        <a:lstStyle/>
        <a:p>
          <a:endParaRPr lang="it-IT"/>
        </a:p>
      </dgm:t>
    </dgm:pt>
    <dgm:pt modelId="{2B530DD7-BA85-E04D-AFA8-89E3B34EB81D}" type="sibTrans" cxnId="{92C34E72-DDF5-E048-BFF6-E585D79367AC}">
      <dgm:prSet/>
      <dgm:spPr/>
      <dgm:t>
        <a:bodyPr/>
        <a:lstStyle/>
        <a:p>
          <a:endParaRPr lang="it-IT"/>
        </a:p>
      </dgm:t>
    </dgm:pt>
    <dgm:pt modelId="{824F3049-286E-BA41-A78C-67F1AD311A1A}">
      <dgm:prSet phldrT="[Testo]"/>
      <dgm:spPr/>
      <dgm:t>
        <a:bodyPr/>
        <a:lstStyle/>
        <a:p>
          <a:r>
            <a:rPr lang="it-IT" dirty="0" smtClean="0"/>
            <a:t>Destinatario di doveri</a:t>
          </a:r>
          <a:endParaRPr lang="it-IT" dirty="0"/>
        </a:p>
      </dgm:t>
    </dgm:pt>
    <dgm:pt modelId="{AC8A2393-6CE8-C24D-87C4-FB4A428CEFC8}" type="parTrans" cxnId="{353A202E-70B1-F848-A3AE-85463B889B40}">
      <dgm:prSet/>
      <dgm:spPr/>
      <dgm:t>
        <a:bodyPr/>
        <a:lstStyle/>
        <a:p>
          <a:endParaRPr lang="it-IT"/>
        </a:p>
      </dgm:t>
    </dgm:pt>
    <dgm:pt modelId="{199A7030-42C5-F743-B03B-E14EA7759A95}" type="sibTrans" cxnId="{353A202E-70B1-F848-A3AE-85463B889B40}">
      <dgm:prSet/>
      <dgm:spPr/>
      <dgm:t>
        <a:bodyPr/>
        <a:lstStyle/>
        <a:p>
          <a:endParaRPr lang="it-IT"/>
        </a:p>
      </dgm:t>
    </dgm:pt>
    <dgm:pt modelId="{C7EC33D9-106D-6C49-82C0-403C2314DB2C}">
      <dgm:prSet phldrT="[Testo]"/>
      <dgm:spPr/>
      <dgm:t>
        <a:bodyPr/>
        <a:lstStyle/>
        <a:p>
          <a:r>
            <a:rPr lang="it-IT" dirty="0" smtClean="0"/>
            <a:t>Membro di un gruppo</a:t>
          </a:r>
          <a:endParaRPr lang="it-IT" dirty="0"/>
        </a:p>
      </dgm:t>
    </dgm:pt>
    <dgm:pt modelId="{60480128-292C-8249-A5BF-A7E0D5F507F6}" type="parTrans" cxnId="{6F324900-A458-9B44-8365-B61C512B9CEC}">
      <dgm:prSet/>
      <dgm:spPr/>
      <dgm:t>
        <a:bodyPr/>
        <a:lstStyle/>
        <a:p>
          <a:endParaRPr lang="it-IT"/>
        </a:p>
      </dgm:t>
    </dgm:pt>
    <dgm:pt modelId="{420D4593-8DC6-BC4C-AE00-E1090571C932}" type="sibTrans" cxnId="{6F324900-A458-9B44-8365-B61C512B9CEC}">
      <dgm:prSet/>
      <dgm:spPr/>
      <dgm:t>
        <a:bodyPr/>
        <a:lstStyle/>
        <a:p>
          <a:endParaRPr lang="it-IT"/>
        </a:p>
      </dgm:t>
    </dgm:pt>
    <dgm:pt modelId="{55E31D9D-C504-D94F-81CC-DBECCE9419AA}">
      <dgm:prSet phldrT="[Testo]"/>
      <dgm:spPr/>
      <dgm:t>
        <a:bodyPr/>
        <a:lstStyle/>
        <a:p>
          <a:r>
            <a:rPr lang="it-IT" dirty="0" smtClean="0"/>
            <a:t>Gruppo</a:t>
          </a:r>
          <a:endParaRPr lang="it-IT" dirty="0"/>
        </a:p>
      </dgm:t>
    </dgm:pt>
    <dgm:pt modelId="{09ED1E5D-F0E3-AE40-9277-E5AF73BCC516}" type="parTrans" cxnId="{E2A3002A-0E58-0845-9C34-5D2C543F50E8}">
      <dgm:prSet/>
      <dgm:spPr/>
      <dgm:t>
        <a:bodyPr/>
        <a:lstStyle/>
        <a:p>
          <a:endParaRPr lang="it-IT"/>
        </a:p>
      </dgm:t>
    </dgm:pt>
    <dgm:pt modelId="{65F8D047-170F-594D-977C-846AE05D5FDF}" type="sibTrans" cxnId="{E2A3002A-0E58-0845-9C34-5D2C543F50E8}">
      <dgm:prSet/>
      <dgm:spPr/>
      <dgm:t>
        <a:bodyPr/>
        <a:lstStyle/>
        <a:p>
          <a:endParaRPr lang="it-IT"/>
        </a:p>
      </dgm:t>
    </dgm:pt>
    <dgm:pt modelId="{CEBBFDC0-6468-0949-A7B8-D7371E0803B1}">
      <dgm:prSet phldrT="[Testo]"/>
      <dgm:spPr/>
      <dgm:t>
        <a:bodyPr/>
        <a:lstStyle/>
        <a:p>
          <a:r>
            <a:rPr lang="it-IT" dirty="0" smtClean="0"/>
            <a:t>Centralità della religione</a:t>
          </a:r>
          <a:endParaRPr lang="it-IT" dirty="0"/>
        </a:p>
      </dgm:t>
    </dgm:pt>
    <dgm:pt modelId="{9CC1444D-DE70-5F48-99A6-64441054302D}" type="parTrans" cxnId="{9888E35C-6F90-C740-8C17-1027CA3AE221}">
      <dgm:prSet/>
      <dgm:spPr/>
      <dgm:t>
        <a:bodyPr/>
        <a:lstStyle/>
        <a:p>
          <a:endParaRPr lang="it-IT"/>
        </a:p>
      </dgm:t>
    </dgm:pt>
    <dgm:pt modelId="{0D8E1C85-50A0-3642-B830-C08F2A28A2D8}" type="sibTrans" cxnId="{9888E35C-6F90-C740-8C17-1027CA3AE221}">
      <dgm:prSet/>
      <dgm:spPr/>
      <dgm:t>
        <a:bodyPr/>
        <a:lstStyle/>
        <a:p>
          <a:endParaRPr lang="it-IT"/>
        </a:p>
      </dgm:t>
    </dgm:pt>
    <dgm:pt modelId="{D99CF7CD-0C59-0945-8241-CE6715858FCC}">
      <dgm:prSet phldrT="[Testo]"/>
      <dgm:spPr/>
      <dgm:t>
        <a:bodyPr/>
        <a:lstStyle/>
        <a:p>
          <a:r>
            <a:rPr lang="it-IT" dirty="0" smtClean="0"/>
            <a:t>Autonomia culturale</a:t>
          </a:r>
          <a:endParaRPr lang="it-IT" dirty="0"/>
        </a:p>
      </dgm:t>
    </dgm:pt>
    <dgm:pt modelId="{82A3D8B4-FA87-CF4B-AD81-94902C774682}" type="parTrans" cxnId="{961F7324-2418-9645-9B52-0DD0BFB81BD9}">
      <dgm:prSet/>
      <dgm:spPr/>
      <dgm:t>
        <a:bodyPr/>
        <a:lstStyle/>
        <a:p>
          <a:endParaRPr lang="it-IT"/>
        </a:p>
      </dgm:t>
    </dgm:pt>
    <dgm:pt modelId="{C5B99DBE-2B4A-244E-A34A-F04885DEC382}" type="sibTrans" cxnId="{961F7324-2418-9645-9B52-0DD0BFB81BD9}">
      <dgm:prSet/>
      <dgm:spPr/>
      <dgm:t>
        <a:bodyPr/>
        <a:lstStyle/>
        <a:p>
          <a:endParaRPr lang="it-IT"/>
        </a:p>
      </dgm:t>
    </dgm:pt>
    <dgm:pt modelId="{ABACE904-89C3-9248-9DC1-1D11A49E8C93}">
      <dgm:prSet phldrT="[Testo]"/>
      <dgm:spPr/>
      <dgm:t>
        <a:bodyPr/>
        <a:lstStyle/>
        <a:p>
          <a:r>
            <a:rPr lang="it-IT" dirty="0" smtClean="0"/>
            <a:t>Entità etno-religiosa</a:t>
          </a:r>
          <a:endParaRPr lang="it-IT" dirty="0"/>
        </a:p>
      </dgm:t>
    </dgm:pt>
    <dgm:pt modelId="{5D57DD60-80A9-E842-A891-B2024E384AC8}" type="parTrans" cxnId="{37294AC9-1C34-7849-AAF2-F5E30EEC5A8B}">
      <dgm:prSet/>
      <dgm:spPr/>
      <dgm:t>
        <a:bodyPr/>
        <a:lstStyle/>
        <a:p>
          <a:endParaRPr lang="it-IT"/>
        </a:p>
      </dgm:t>
    </dgm:pt>
    <dgm:pt modelId="{5EB9720D-B9A3-1343-B0CA-6C7F1A50762A}" type="sibTrans" cxnId="{37294AC9-1C34-7849-AAF2-F5E30EEC5A8B}">
      <dgm:prSet/>
      <dgm:spPr/>
      <dgm:t>
        <a:bodyPr/>
        <a:lstStyle/>
        <a:p>
          <a:endParaRPr lang="it-IT"/>
        </a:p>
      </dgm:t>
    </dgm:pt>
    <dgm:pt modelId="{720D95AF-6F39-8F44-AC43-384F8F43D79E}" type="pres">
      <dgm:prSet presAssocID="{87C5683C-7DFA-7945-9079-95AB160C2BB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71DFFA8-4017-EC4B-8C03-3023414BCE49}" type="pres">
      <dgm:prSet presAssocID="{87C5683C-7DFA-7945-9079-95AB160C2BBF}" presName="dummyMaxCanvas" presStyleCnt="0"/>
      <dgm:spPr/>
    </dgm:pt>
    <dgm:pt modelId="{47E09F3A-B3EE-164E-A7A1-8FEA9AC3D2FA}" type="pres">
      <dgm:prSet presAssocID="{87C5683C-7DFA-7945-9079-95AB160C2BBF}" presName="parentComposite" presStyleCnt="0"/>
      <dgm:spPr/>
    </dgm:pt>
    <dgm:pt modelId="{2A777E55-F84D-604E-9721-C0C8E14EEEE3}" type="pres">
      <dgm:prSet presAssocID="{87C5683C-7DFA-7945-9079-95AB160C2BBF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it-IT"/>
        </a:p>
      </dgm:t>
    </dgm:pt>
    <dgm:pt modelId="{EC8266CB-C31B-B046-BA7C-3C30C9973068}" type="pres">
      <dgm:prSet presAssocID="{87C5683C-7DFA-7945-9079-95AB160C2BBF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it-IT"/>
        </a:p>
      </dgm:t>
    </dgm:pt>
    <dgm:pt modelId="{E19EF17B-B963-D545-88F6-A8E82C765972}" type="pres">
      <dgm:prSet presAssocID="{87C5683C-7DFA-7945-9079-95AB160C2BBF}" presName="childrenComposite" presStyleCnt="0"/>
      <dgm:spPr/>
    </dgm:pt>
    <dgm:pt modelId="{CD1748A3-6F3D-0547-ACCB-E756E6F77AB1}" type="pres">
      <dgm:prSet presAssocID="{87C5683C-7DFA-7945-9079-95AB160C2BBF}" presName="dummyMaxCanvas_ChildArea" presStyleCnt="0"/>
      <dgm:spPr/>
    </dgm:pt>
    <dgm:pt modelId="{49936E03-16E8-C14A-AF07-569AE10F0B36}" type="pres">
      <dgm:prSet presAssocID="{87C5683C-7DFA-7945-9079-95AB160C2BBF}" presName="fulcrum" presStyleLbl="alignAccFollowNode1" presStyleIdx="2" presStyleCnt="4"/>
      <dgm:spPr/>
    </dgm:pt>
    <dgm:pt modelId="{79387518-B17F-DE43-9E01-5F2E24ACD9AC}" type="pres">
      <dgm:prSet presAssocID="{87C5683C-7DFA-7945-9079-95AB160C2BBF}" presName="balance_23" presStyleLbl="alignAccFollowNode1" presStyleIdx="3" presStyleCnt="4">
        <dgm:presLayoutVars>
          <dgm:bulletEnabled val="1"/>
        </dgm:presLayoutVars>
      </dgm:prSet>
      <dgm:spPr/>
    </dgm:pt>
    <dgm:pt modelId="{1EC12EF7-21C8-F142-A482-2A0CD43942FD}" type="pres">
      <dgm:prSet presAssocID="{87C5683C-7DFA-7945-9079-95AB160C2BBF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4352E8-49AF-3E40-8D65-98D03C5F1F7D}" type="pres">
      <dgm:prSet presAssocID="{87C5683C-7DFA-7945-9079-95AB160C2BBF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973169-9E24-B04A-8FD8-27260A352B94}" type="pres">
      <dgm:prSet presAssocID="{87C5683C-7DFA-7945-9079-95AB160C2BBF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93260E-0E25-9546-8897-68BA880142FE}" type="pres">
      <dgm:prSet presAssocID="{87C5683C-7DFA-7945-9079-95AB160C2BBF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5E4F49-20AA-1A4B-97FD-A7591E6D4D7F}" type="pres">
      <dgm:prSet presAssocID="{87C5683C-7DFA-7945-9079-95AB160C2BBF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2C34E72-DDF5-E048-BFF6-E585D79367AC}" srcId="{87C5683C-7DFA-7945-9079-95AB160C2BBF}" destId="{5DEA04C3-21DC-6343-B3D7-06D497649EB5}" srcOrd="0" destOrd="0" parTransId="{54BC64C5-A775-094F-8231-0748F8F95327}" sibTransId="{2B530DD7-BA85-E04D-AFA8-89E3B34EB81D}"/>
    <dgm:cxn modelId="{9975194D-03ED-F64D-A894-7E9ECB5E80A7}" type="presOf" srcId="{C7EC33D9-106D-6C49-82C0-403C2314DB2C}" destId="{AB5E4F49-20AA-1A4B-97FD-A7591E6D4D7F}" srcOrd="0" destOrd="0" presId="urn:microsoft.com/office/officeart/2005/8/layout/balance1"/>
    <dgm:cxn modelId="{E2A3002A-0E58-0845-9C34-5D2C543F50E8}" srcId="{87C5683C-7DFA-7945-9079-95AB160C2BBF}" destId="{55E31D9D-C504-D94F-81CC-DBECCE9419AA}" srcOrd="1" destOrd="0" parTransId="{09ED1E5D-F0E3-AE40-9277-E5AF73BCC516}" sibTransId="{65F8D047-170F-594D-977C-846AE05D5FDF}"/>
    <dgm:cxn modelId="{2DFF54C9-675C-D64D-B0D1-5FB315E5252C}" type="presOf" srcId="{D99CF7CD-0C59-0945-8241-CE6715858FCC}" destId="{E64352E8-49AF-3E40-8D65-98D03C5F1F7D}" srcOrd="0" destOrd="0" presId="urn:microsoft.com/office/officeart/2005/8/layout/balance1"/>
    <dgm:cxn modelId="{353A202E-70B1-F848-A3AE-85463B889B40}" srcId="{5DEA04C3-21DC-6343-B3D7-06D497649EB5}" destId="{824F3049-286E-BA41-A78C-67F1AD311A1A}" srcOrd="0" destOrd="0" parTransId="{AC8A2393-6CE8-C24D-87C4-FB4A428CEFC8}" sibTransId="{199A7030-42C5-F743-B03B-E14EA7759A95}"/>
    <dgm:cxn modelId="{D7028710-324D-A945-AE1B-2E2A1963E82B}" type="presOf" srcId="{824F3049-286E-BA41-A78C-67F1AD311A1A}" destId="{8793260E-0E25-9546-8897-68BA880142FE}" srcOrd="0" destOrd="0" presId="urn:microsoft.com/office/officeart/2005/8/layout/balance1"/>
    <dgm:cxn modelId="{961F7324-2418-9645-9B52-0DD0BFB81BD9}" srcId="{55E31D9D-C504-D94F-81CC-DBECCE9419AA}" destId="{D99CF7CD-0C59-0945-8241-CE6715858FCC}" srcOrd="1" destOrd="0" parTransId="{82A3D8B4-FA87-CF4B-AD81-94902C774682}" sibTransId="{C5B99DBE-2B4A-244E-A34A-F04885DEC382}"/>
    <dgm:cxn modelId="{1090DC64-88FA-CB4C-AA06-2A0AE3199FF1}" type="presOf" srcId="{5DEA04C3-21DC-6343-B3D7-06D497649EB5}" destId="{2A777E55-F84D-604E-9721-C0C8E14EEEE3}" srcOrd="0" destOrd="0" presId="urn:microsoft.com/office/officeart/2005/8/layout/balance1"/>
    <dgm:cxn modelId="{6F324900-A458-9B44-8365-B61C512B9CEC}" srcId="{5DEA04C3-21DC-6343-B3D7-06D497649EB5}" destId="{C7EC33D9-106D-6C49-82C0-403C2314DB2C}" srcOrd="1" destOrd="0" parTransId="{60480128-292C-8249-A5BF-A7E0D5F507F6}" sibTransId="{420D4593-8DC6-BC4C-AE00-E1090571C932}"/>
    <dgm:cxn modelId="{0536BC8D-E5DD-9545-80ED-C8BEF2D9B1CA}" type="presOf" srcId="{ABACE904-89C3-9248-9DC1-1D11A49E8C93}" destId="{47973169-9E24-B04A-8FD8-27260A352B94}" srcOrd="0" destOrd="0" presId="urn:microsoft.com/office/officeart/2005/8/layout/balance1"/>
    <dgm:cxn modelId="{28365FF3-769A-9E44-840C-46D29F2D3F62}" type="presOf" srcId="{CEBBFDC0-6468-0949-A7B8-D7371E0803B1}" destId="{1EC12EF7-21C8-F142-A482-2A0CD43942FD}" srcOrd="0" destOrd="0" presId="urn:microsoft.com/office/officeart/2005/8/layout/balance1"/>
    <dgm:cxn modelId="{37294AC9-1C34-7849-AAF2-F5E30EEC5A8B}" srcId="{55E31D9D-C504-D94F-81CC-DBECCE9419AA}" destId="{ABACE904-89C3-9248-9DC1-1D11A49E8C93}" srcOrd="2" destOrd="0" parTransId="{5D57DD60-80A9-E842-A891-B2024E384AC8}" sibTransId="{5EB9720D-B9A3-1343-B0CA-6C7F1A50762A}"/>
    <dgm:cxn modelId="{F9873C12-A3A6-DA42-BDD9-FCC401262B21}" type="presOf" srcId="{87C5683C-7DFA-7945-9079-95AB160C2BBF}" destId="{720D95AF-6F39-8F44-AC43-384F8F43D79E}" srcOrd="0" destOrd="0" presId="urn:microsoft.com/office/officeart/2005/8/layout/balance1"/>
    <dgm:cxn modelId="{6E41AD92-1CA1-1E4A-84C3-4BFD16F277C7}" type="presOf" srcId="{55E31D9D-C504-D94F-81CC-DBECCE9419AA}" destId="{EC8266CB-C31B-B046-BA7C-3C30C9973068}" srcOrd="0" destOrd="0" presId="urn:microsoft.com/office/officeart/2005/8/layout/balance1"/>
    <dgm:cxn modelId="{9888E35C-6F90-C740-8C17-1027CA3AE221}" srcId="{55E31D9D-C504-D94F-81CC-DBECCE9419AA}" destId="{CEBBFDC0-6468-0949-A7B8-D7371E0803B1}" srcOrd="0" destOrd="0" parTransId="{9CC1444D-DE70-5F48-99A6-64441054302D}" sibTransId="{0D8E1C85-50A0-3642-B830-C08F2A28A2D8}"/>
    <dgm:cxn modelId="{1ECFFA6A-C344-914A-9008-445772DEBEE8}" type="presParOf" srcId="{720D95AF-6F39-8F44-AC43-384F8F43D79E}" destId="{471DFFA8-4017-EC4B-8C03-3023414BCE49}" srcOrd="0" destOrd="0" presId="urn:microsoft.com/office/officeart/2005/8/layout/balance1"/>
    <dgm:cxn modelId="{66527E54-F23A-DF4C-AA6C-59372353E3F8}" type="presParOf" srcId="{720D95AF-6F39-8F44-AC43-384F8F43D79E}" destId="{47E09F3A-B3EE-164E-A7A1-8FEA9AC3D2FA}" srcOrd="1" destOrd="0" presId="urn:microsoft.com/office/officeart/2005/8/layout/balance1"/>
    <dgm:cxn modelId="{4AEE588F-AD1F-A74D-9A15-32338D1C7644}" type="presParOf" srcId="{47E09F3A-B3EE-164E-A7A1-8FEA9AC3D2FA}" destId="{2A777E55-F84D-604E-9721-C0C8E14EEEE3}" srcOrd="0" destOrd="0" presId="urn:microsoft.com/office/officeart/2005/8/layout/balance1"/>
    <dgm:cxn modelId="{B458FC3B-13E6-5C47-B234-525A01CC10C5}" type="presParOf" srcId="{47E09F3A-B3EE-164E-A7A1-8FEA9AC3D2FA}" destId="{EC8266CB-C31B-B046-BA7C-3C30C9973068}" srcOrd="1" destOrd="0" presId="urn:microsoft.com/office/officeart/2005/8/layout/balance1"/>
    <dgm:cxn modelId="{6981BB6C-4684-0F4F-9EE0-A46BE6325834}" type="presParOf" srcId="{720D95AF-6F39-8F44-AC43-384F8F43D79E}" destId="{E19EF17B-B963-D545-88F6-A8E82C765972}" srcOrd="2" destOrd="0" presId="urn:microsoft.com/office/officeart/2005/8/layout/balance1"/>
    <dgm:cxn modelId="{7D4D34FF-EDB4-6C4E-860D-91EF645200F6}" type="presParOf" srcId="{E19EF17B-B963-D545-88F6-A8E82C765972}" destId="{CD1748A3-6F3D-0547-ACCB-E756E6F77AB1}" srcOrd="0" destOrd="0" presId="urn:microsoft.com/office/officeart/2005/8/layout/balance1"/>
    <dgm:cxn modelId="{DE920A92-55B6-674F-A7F0-6289075B2176}" type="presParOf" srcId="{E19EF17B-B963-D545-88F6-A8E82C765972}" destId="{49936E03-16E8-C14A-AF07-569AE10F0B36}" srcOrd="1" destOrd="0" presId="urn:microsoft.com/office/officeart/2005/8/layout/balance1"/>
    <dgm:cxn modelId="{81A4EC34-E2BC-B845-A7AF-1865AF971DF7}" type="presParOf" srcId="{E19EF17B-B963-D545-88F6-A8E82C765972}" destId="{79387518-B17F-DE43-9E01-5F2E24ACD9AC}" srcOrd="2" destOrd="0" presId="urn:microsoft.com/office/officeart/2005/8/layout/balance1"/>
    <dgm:cxn modelId="{F53F5C04-C705-C34C-96B5-F5E8891947AE}" type="presParOf" srcId="{E19EF17B-B963-D545-88F6-A8E82C765972}" destId="{1EC12EF7-21C8-F142-A482-2A0CD43942FD}" srcOrd="3" destOrd="0" presId="urn:microsoft.com/office/officeart/2005/8/layout/balance1"/>
    <dgm:cxn modelId="{5E2DEC56-147E-F845-A6C5-A7A7C7D4D9F3}" type="presParOf" srcId="{E19EF17B-B963-D545-88F6-A8E82C765972}" destId="{E64352E8-49AF-3E40-8D65-98D03C5F1F7D}" srcOrd="4" destOrd="0" presId="urn:microsoft.com/office/officeart/2005/8/layout/balance1"/>
    <dgm:cxn modelId="{E7ED930B-155D-A142-BE3F-4987D1429406}" type="presParOf" srcId="{E19EF17B-B963-D545-88F6-A8E82C765972}" destId="{47973169-9E24-B04A-8FD8-27260A352B94}" srcOrd="5" destOrd="0" presId="urn:microsoft.com/office/officeart/2005/8/layout/balance1"/>
    <dgm:cxn modelId="{ACF9B144-8599-8043-B46B-69467CD4F406}" type="presParOf" srcId="{E19EF17B-B963-D545-88F6-A8E82C765972}" destId="{8793260E-0E25-9546-8897-68BA880142FE}" srcOrd="6" destOrd="0" presId="urn:microsoft.com/office/officeart/2005/8/layout/balance1"/>
    <dgm:cxn modelId="{0F5E9ECA-D6B8-CC4F-86A9-1E90F07C4697}" type="presParOf" srcId="{E19EF17B-B963-D545-88F6-A8E82C765972}" destId="{AB5E4F49-20AA-1A4B-97FD-A7591E6D4D7F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BD80CB-75FE-E94A-99CE-56DF4452E25E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945839E-FAA2-0540-88B3-DABF828AA153}">
      <dgm:prSet phldrT="[Testo]"/>
      <dgm:spPr/>
      <dgm:t>
        <a:bodyPr/>
        <a:lstStyle/>
        <a:p>
          <a:r>
            <a:rPr lang="it-IT" dirty="0" smtClean="0"/>
            <a:t>637 e.v. Patto di Omar</a:t>
          </a:r>
          <a:endParaRPr lang="it-IT" dirty="0"/>
        </a:p>
      </dgm:t>
    </dgm:pt>
    <dgm:pt modelId="{0A26E14A-C69E-9C42-BF6A-35019DACD07C}" type="parTrans" cxnId="{8C0320A6-3D94-9540-A2CB-B30423296014}">
      <dgm:prSet/>
      <dgm:spPr/>
      <dgm:t>
        <a:bodyPr/>
        <a:lstStyle/>
        <a:p>
          <a:endParaRPr lang="it-IT"/>
        </a:p>
      </dgm:t>
    </dgm:pt>
    <dgm:pt modelId="{3A5F980F-C9A3-1A40-8BB9-526AF487CAF9}" type="sibTrans" cxnId="{8C0320A6-3D94-9540-A2CB-B30423296014}">
      <dgm:prSet/>
      <dgm:spPr/>
      <dgm:t>
        <a:bodyPr/>
        <a:lstStyle/>
        <a:p>
          <a:endParaRPr lang="it-IT"/>
        </a:p>
      </dgm:t>
    </dgm:pt>
    <dgm:pt modelId="{D10A967C-77DD-234F-B373-B5E188451955}">
      <dgm:prSet phldrT="[Testo]"/>
      <dgm:spPr/>
      <dgm:t>
        <a:bodyPr/>
        <a:lstStyle/>
        <a:p>
          <a:r>
            <a:rPr lang="it-IT" dirty="0" smtClean="0"/>
            <a:t>1453 Mehmet II</a:t>
          </a:r>
          <a:endParaRPr lang="it-IT" dirty="0"/>
        </a:p>
      </dgm:t>
    </dgm:pt>
    <dgm:pt modelId="{44C3559C-C1AC-6A4A-82CF-7FEDC45AFF89}" type="parTrans" cxnId="{4EE7B026-2357-3C41-BF35-293654C9EFD4}">
      <dgm:prSet/>
      <dgm:spPr/>
      <dgm:t>
        <a:bodyPr/>
        <a:lstStyle/>
        <a:p>
          <a:endParaRPr lang="it-IT"/>
        </a:p>
      </dgm:t>
    </dgm:pt>
    <dgm:pt modelId="{5CDFE972-CABE-9C41-97B5-979A29CA7E38}" type="sibTrans" cxnId="{4EE7B026-2357-3C41-BF35-293654C9EFD4}">
      <dgm:prSet/>
      <dgm:spPr/>
      <dgm:t>
        <a:bodyPr/>
        <a:lstStyle/>
        <a:p>
          <a:endParaRPr lang="it-IT"/>
        </a:p>
      </dgm:t>
    </dgm:pt>
    <dgm:pt modelId="{8B3E3B4D-EFA2-744C-8CD5-A3EDE68FD2DF}">
      <dgm:prSet phldrT="[Testo]"/>
      <dgm:spPr/>
      <dgm:t>
        <a:bodyPr/>
        <a:lstStyle/>
        <a:p>
          <a:r>
            <a:rPr lang="it-IT" dirty="0" smtClean="0"/>
            <a:t>Tanzimat XIX secolo</a:t>
          </a:r>
          <a:endParaRPr lang="it-IT" dirty="0"/>
        </a:p>
      </dgm:t>
    </dgm:pt>
    <dgm:pt modelId="{F380139D-1653-1640-9746-339CC68B2337}" type="parTrans" cxnId="{E51E5A1C-F354-4C45-923A-0A4C8D7E3763}">
      <dgm:prSet/>
      <dgm:spPr/>
      <dgm:t>
        <a:bodyPr/>
        <a:lstStyle/>
        <a:p>
          <a:endParaRPr lang="it-IT"/>
        </a:p>
      </dgm:t>
    </dgm:pt>
    <dgm:pt modelId="{708E0B22-6370-6244-B687-28A58D819FE2}" type="sibTrans" cxnId="{E51E5A1C-F354-4C45-923A-0A4C8D7E3763}">
      <dgm:prSet/>
      <dgm:spPr/>
      <dgm:t>
        <a:bodyPr/>
        <a:lstStyle/>
        <a:p>
          <a:endParaRPr lang="it-IT"/>
        </a:p>
      </dgm:t>
    </dgm:pt>
    <dgm:pt modelId="{0678FDF0-2476-E146-B388-A7236A96CF2F}">
      <dgm:prSet phldrT="[Testo]"/>
      <dgm:spPr/>
      <dgm:t>
        <a:bodyPr/>
        <a:lstStyle/>
        <a:p>
          <a:r>
            <a:rPr lang="it-IT" dirty="0" smtClean="0"/>
            <a:t>XX secolo</a:t>
          </a:r>
          <a:endParaRPr lang="it-IT" dirty="0"/>
        </a:p>
      </dgm:t>
    </dgm:pt>
    <dgm:pt modelId="{C8C6725C-2122-3A4F-B904-44E0E845790F}" type="parTrans" cxnId="{7E4547C6-1611-C940-88DF-BEDC80761A7F}">
      <dgm:prSet/>
      <dgm:spPr/>
      <dgm:t>
        <a:bodyPr/>
        <a:lstStyle/>
        <a:p>
          <a:endParaRPr lang="it-IT"/>
        </a:p>
      </dgm:t>
    </dgm:pt>
    <dgm:pt modelId="{7F18B2EA-34D3-C44F-B1FC-A1FDCC7AA063}" type="sibTrans" cxnId="{7E4547C6-1611-C940-88DF-BEDC80761A7F}">
      <dgm:prSet/>
      <dgm:spPr/>
      <dgm:t>
        <a:bodyPr/>
        <a:lstStyle/>
        <a:p>
          <a:endParaRPr lang="it-IT"/>
        </a:p>
      </dgm:t>
    </dgm:pt>
    <dgm:pt modelId="{F7C3E010-0B09-8D4D-AE44-3BB0FDDC1F95}">
      <dgm:prSet phldrT="[Testo]"/>
      <dgm:spPr/>
      <dgm:t>
        <a:bodyPr/>
        <a:lstStyle/>
        <a:p>
          <a:r>
            <a:rPr lang="it-IT" dirty="0" smtClean="0"/>
            <a:t>Dichiarazioni dei diritti umani</a:t>
          </a:r>
          <a:endParaRPr lang="it-IT" dirty="0"/>
        </a:p>
      </dgm:t>
    </dgm:pt>
    <dgm:pt modelId="{8AD098C0-0440-8245-98B3-1E5AADC4E039}" type="parTrans" cxnId="{CB070B65-F689-704E-88C5-91AB083E1212}">
      <dgm:prSet/>
      <dgm:spPr/>
      <dgm:t>
        <a:bodyPr/>
        <a:lstStyle/>
        <a:p>
          <a:endParaRPr lang="it-IT"/>
        </a:p>
      </dgm:t>
    </dgm:pt>
    <dgm:pt modelId="{6933B527-C1C1-8F46-BB52-D456987AFEC3}" type="sibTrans" cxnId="{CB070B65-F689-704E-88C5-91AB083E1212}">
      <dgm:prSet/>
      <dgm:spPr/>
      <dgm:t>
        <a:bodyPr/>
        <a:lstStyle/>
        <a:p>
          <a:endParaRPr lang="it-IT"/>
        </a:p>
      </dgm:t>
    </dgm:pt>
    <dgm:pt modelId="{49E1A0EE-94AE-D04A-8AA4-05165057034B}" type="pres">
      <dgm:prSet presAssocID="{C3BD80CB-75FE-E94A-99CE-56DF4452E25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9D5C385E-0C63-4F49-8E60-7C2DB2429464}" type="pres">
      <dgm:prSet presAssocID="{C3BD80CB-75FE-E94A-99CE-56DF4452E25E}" presName="arrowNode" presStyleLbl="node1" presStyleIdx="0" presStyleCnt="1"/>
      <dgm:spPr/>
    </dgm:pt>
    <dgm:pt modelId="{445FA06E-BC73-5046-8AB8-B7AD07355A35}" type="pres">
      <dgm:prSet presAssocID="{7945839E-FAA2-0540-88B3-DABF828AA153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B078E1-A9DE-534B-AF89-25D1F67F7257}" type="pres">
      <dgm:prSet presAssocID="{D10A967C-77DD-234F-B373-B5E188451955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827F6F6-2CFA-984B-AEEF-F14CDC209E73}" type="pres">
      <dgm:prSet presAssocID="{5CDFE972-CABE-9C41-97B5-979A29CA7E38}" presName="dotNode2" presStyleCnt="0"/>
      <dgm:spPr/>
    </dgm:pt>
    <dgm:pt modelId="{39F6D858-1A34-1049-B8E6-C5BA14122DC1}" type="pres">
      <dgm:prSet presAssocID="{5CDFE972-CABE-9C41-97B5-979A29CA7E38}" presName="dotRepeatNode" presStyleLbl="fgShp" presStyleIdx="0" presStyleCnt="3"/>
      <dgm:spPr/>
      <dgm:t>
        <a:bodyPr/>
        <a:lstStyle/>
        <a:p>
          <a:endParaRPr lang="it-IT"/>
        </a:p>
      </dgm:t>
    </dgm:pt>
    <dgm:pt modelId="{64795F18-C5C6-764C-A99B-A531E1DEB591}" type="pres">
      <dgm:prSet presAssocID="{8B3E3B4D-EFA2-744C-8CD5-A3EDE68FD2DF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9767DD-7EAF-D847-8C14-C8F412E23A47}" type="pres">
      <dgm:prSet presAssocID="{708E0B22-6370-6244-B687-28A58D819FE2}" presName="dotNode3" presStyleCnt="0"/>
      <dgm:spPr/>
    </dgm:pt>
    <dgm:pt modelId="{68AFB657-F770-7B46-90FE-1567298F5C42}" type="pres">
      <dgm:prSet presAssocID="{708E0B22-6370-6244-B687-28A58D819FE2}" presName="dotRepeatNode" presStyleLbl="fgShp" presStyleIdx="1" presStyleCnt="3"/>
      <dgm:spPr/>
      <dgm:t>
        <a:bodyPr/>
        <a:lstStyle/>
        <a:p>
          <a:endParaRPr lang="it-IT"/>
        </a:p>
      </dgm:t>
    </dgm:pt>
    <dgm:pt modelId="{FD608EBC-C5D3-C042-A792-4B7A3B91F207}" type="pres">
      <dgm:prSet presAssocID="{0678FDF0-2476-E146-B388-A7236A96CF2F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A22081-823E-7040-B683-9353C111ABDC}" type="pres">
      <dgm:prSet presAssocID="{7F18B2EA-34D3-C44F-B1FC-A1FDCC7AA063}" presName="dotNode4" presStyleCnt="0"/>
      <dgm:spPr/>
    </dgm:pt>
    <dgm:pt modelId="{A5A8179B-C62C-E44E-84E0-852B12BB8A6A}" type="pres">
      <dgm:prSet presAssocID="{7F18B2EA-34D3-C44F-B1FC-A1FDCC7AA063}" presName="dotRepeatNode" presStyleLbl="fgShp" presStyleIdx="2" presStyleCnt="3"/>
      <dgm:spPr/>
      <dgm:t>
        <a:bodyPr/>
        <a:lstStyle/>
        <a:p>
          <a:endParaRPr lang="it-IT"/>
        </a:p>
      </dgm:t>
    </dgm:pt>
    <dgm:pt modelId="{24599AF0-6F65-EE42-BDF1-D8ACA5F190FF}" type="pres">
      <dgm:prSet presAssocID="{F7C3E010-0B09-8D4D-AE44-3BB0FDDC1F95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E33EAF9-232C-0348-B321-B4586E777977}" type="presOf" srcId="{F7C3E010-0B09-8D4D-AE44-3BB0FDDC1F95}" destId="{24599AF0-6F65-EE42-BDF1-D8ACA5F190FF}" srcOrd="0" destOrd="0" presId="urn:microsoft.com/office/officeart/2009/3/layout/DescendingProcess"/>
    <dgm:cxn modelId="{34451768-6824-0548-A187-BA82C71C9288}" type="presOf" srcId="{5CDFE972-CABE-9C41-97B5-979A29CA7E38}" destId="{39F6D858-1A34-1049-B8E6-C5BA14122DC1}" srcOrd="0" destOrd="0" presId="urn:microsoft.com/office/officeart/2009/3/layout/DescendingProcess"/>
    <dgm:cxn modelId="{7E4547C6-1611-C940-88DF-BEDC80761A7F}" srcId="{C3BD80CB-75FE-E94A-99CE-56DF4452E25E}" destId="{0678FDF0-2476-E146-B388-A7236A96CF2F}" srcOrd="3" destOrd="0" parTransId="{C8C6725C-2122-3A4F-B904-44E0E845790F}" sibTransId="{7F18B2EA-34D3-C44F-B1FC-A1FDCC7AA063}"/>
    <dgm:cxn modelId="{E92FD285-9358-F74C-A516-D6C8E7B2CA5E}" type="presOf" srcId="{7F18B2EA-34D3-C44F-B1FC-A1FDCC7AA063}" destId="{A5A8179B-C62C-E44E-84E0-852B12BB8A6A}" srcOrd="0" destOrd="0" presId="urn:microsoft.com/office/officeart/2009/3/layout/DescendingProcess"/>
    <dgm:cxn modelId="{89AD2394-0608-3D45-962F-2406F1FCB4F0}" type="presOf" srcId="{8B3E3B4D-EFA2-744C-8CD5-A3EDE68FD2DF}" destId="{64795F18-C5C6-764C-A99B-A531E1DEB591}" srcOrd="0" destOrd="0" presId="urn:microsoft.com/office/officeart/2009/3/layout/DescendingProcess"/>
    <dgm:cxn modelId="{E5C1B10E-D0D4-D24A-A6CA-88CB24617F9E}" type="presOf" srcId="{D10A967C-77DD-234F-B373-B5E188451955}" destId="{3BB078E1-A9DE-534B-AF89-25D1F67F7257}" srcOrd="0" destOrd="0" presId="urn:microsoft.com/office/officeart/2009/3/layout/DescendingProcess"/>
    <dgm:cxn modelId="{86063ECE-7666-6D4A-A229-FF024EFB20FA}" type="presOf" srcId="{708E0B22-6370-6244-B687-28A58D819FE2}" destId="{68AFB657-F770-7B46-90FE-1567298F5C42}" srcOrd="0" destOrd="0" presId="urn:microsoft.com/office/officeart/2009/3/layout/DescendingProcess"/>
    <dgm:cxn modelId="{8C0320A6-3D94-9540-A2CB-B30423296014}" srcId="{C3BD80CB-75FE-E94A-99CE-56DF4452E25E}" destId="{7945839E-FAA2-0540-88B3-DABF828AA153}" srcOrd="0" destOrd="0" parTransId="{0A26E14A-C69E-9C42-BF6A-35019DACD07C}" sibTransId="{3A5F980F-C9A3-1A40-8BB9-526AF487CAF9}"/>
    <dgm:cxn modelId="{E51E5A1C-F354-4C45-923A-0A4C8D7E3763}" srcId="{C3BD80CB-75FE-E94A-99CE-56DF4452E25E}" destId="{8B3E3B4D-EFA2-744C-8CD5-A3EDE68FD2DF}" srcOrd="2" destOrd="0" parTransId="{F380139D-1653-1640-9746-339CC68B2337}" sibTransId="{708E0B22-6370-6244-B687-28A58D819FE2}"/>
    <dgm:cxn modelId="{EBC2E4FF-99EF-174E-A5D2-010F33756657}" type="presOf" srcId="{0678FDF0-2476-E146-B388-A7236A96CF2F}" destId="{FD608EBC-C5D3-C042-A792-4B7A3B91F207}" srcOrd="0" destOrd="0" presId="urn:microsoft.com/office/officeart/2009/3/layout/DescendingProcess"/>
    <dgm:cxn modelId="{4EE7B026-2357-3C41-BF35-293654C9EFD4}" srcId="{C3BD80CB-75FE-E94A-99CE-56DF4452E25E}" destId="{D10A967C-77DD-234F-B373-B5E188451955}" srcOrd="1" destOrd="0" parTransId="{44C3559C-C1AC-6A4A-82CF-7FEDC45AFF89}" sibTransId="{5CDFE972-CABE-9C41-97B5-979A29CA7E38}"/>
    <dgm:cxn modelId="{CB070B65-F689-704E-88C5-91AB083E1212}" srcId="{C3BD80CB-75FE-E94A-99CE-56DF4452E25E}" destId="{F7C3E010-0B09-8D4D-AE44-3BB0FDDC1F95}" srcOrd="4" destOrd="0" parTransId="{8AD098C0-0440-8245-98B3-1E5AADC4E039}" sibTransId="{6933B527-C1C1-8F46-BB52-D456987AFEC3}"/>
    <dgm:cxn modelId="{3C0FA0D5-931C-FB46-A01B-142A2173496F}" type="presOf" srcId="{C3BD80CB-75FE-E94A-99CE-56DF4452E25E}" destId="{49E1A0EE-94AE-D04A-8AA4-05165057034B}" srcOrd="0" destOrd="0" presId="urn:microsoft.com/office/officeart/2009/3/layout/DescendingProcess"/>
    <dgm:cxn modelId="{E50F0690-A547-704D-871F-3E55E9767D07}" type="presOf" srcId="{7945839E-FAA2-0540-88B3-DABF828AA153}" destId="{445FA06E-BC73-5046-8AB8-B7AD07355A35}" srcOrd="0" destOrd="0" presId="urn:microsoft.com/office/officeart/2009/3/layout/DescendingProcess"/>
    <dgm:cxn modelId="{1B1F7699-EF87-C64B-9448-0CDDEE9E9296}" type="presParOf" srcId="{49E1A0EE-94AE-D04A-8AA4-05165057034B}" destId="{9D5C385E-0C63-4F49-8E60-7C2DB2429464}" srcOrd="0" destOrd="0" presId="urn:microsoft.com/office/officeart/2009/3/layout/DescendingProcess"/>
    <dgm:cxn modelId="{D87FD9A8-B5E8-9245-91E2-4C9455F41F26}" type="presParOf" srcId="{49E1A0EE-94AE-D04A-8AA4-05165057034B}" destId="{445FA06E-BC73-5046-8AB8-B7AD07355A35}" srcOrd="1" destOrd="0" presId="urn:microsoft.com/office/officeart/2009/3/layout/DescendingProcess"/>
    <dgm:cxn modelId="{3957E746-FAFD-B140-8A94-867871D4CC50}" type="presParOf" srcId="{49E1A0EE-94AE-D04A-8AA4-05165057034B}" destId="{3BB078E1-A9DE-534B-AF89-25D1F67F7257}" srcOrd="2" destOrd="0" presId="urn:microsoft.com/office/officeart/2009/3/layout/DescendingProcess"/>
    <dgm:cxn modelId="{1B213924-6561-174E-BEC0-9E6204B2A278}" type="presParOf" srcId="{49E1A0EE-94AE-D04A-8AA4-05165057034B}" destId="{B827F6F6-2CFA-984B-AEEF-F14CDC209E73}" srcOrd="3" destOrd="0" presId="urn:microsoft.com/office/officeart/2009/3/layout/DescendingProcess"/>
    <dgm:cxn modelId="{236019E1-BC38-2C44-9D18-93D37063E37E}" type="presParOf" srcId="{B827F6F6-2CFA-984B-AEEF-F14CDC209E73}" destId="{39F6D858-1A34-1049-B8E6-C5BA14122DC1}" srcOrd="0" destOrd="0" presId="urn:microsoft.com/office/officeart/2009/3/layout/DescendingProcess"/>
    <dgm:cxn modelId="{E36F0E6E-8B1E-0646-956A-D445475C30A5}" type="presParOf" srcId="{49E1A0EE-94AE-D04A-8AA4-05165057034B}" destId="{64795F18-C5C6-764C-A99B-A531E1DEB591}" srcOrd="4" destOrd="0" presId="urn:microsoft.com/office/officeart/2009/3/layout/DescendingProcess"/>
    <dgm:cxn modelId="{12344FA0-CA6E-BB46-86C8-F3BC99F17D9A}" type="presParOf" srcId="{49E1A0EE-94AE-D04A-8AA4-05165057034B}" destId="{C19767DD-7EAF-D847-8C14-C8F412E23A47}" srcOrd="5" destOrd="0" presId="urn:microsoft.com/office/officeart/2009/3/layout/DescendingProcess"/>
    <dgm:cxn modelId="{F203EE0D-6D8E-774C-A493-AC3DBA466332}" type="presParOf" srcId="{C19767DD-7EAF-D847-8C14-C8F412E23A47}" destId="{68AFB657-F770-7B46-90FE-1567298F5C42}" srcOrd="0" destOrd="0" presId="urn:microsoft.com/office/officeart/2009/3/layout/DescendingProcess"/>
    <dgm:cxn modelId="{AEE90A04-DB8A-8847-B722-4701442B3F45}" type="presParOf" srcId="{49E1A0EE-94AE-D04A-8AA4-05165057034B}" destId="{FD608EBC-C5D3-C042-A792-4B7A3B91F207}" srcOrd="6" destOrd="0" presId="urn:microsoft.com/office/officeart/2009/3/layout/DescendingProcess"/>
    <dgm:cxn modelId="{923BA0A4-BBD0-C644-AFF6-2616FEAB895E}" type="presParOf" srcId="{49E1A0EE-94AE-D04A-8AA4-05165057034B}" destId="{93A22081-823E-7040-B683-9353C111ABDC}" srcOrd="7" destOrd="0" presId="urn:microsoft.com/office/officeart/2009/3/layout/DescendingProcess"/>
    <dgm:cxn modelId="{A1FF12A2-45C3-F040-B02F-E822CE6D2589}" type="presParOf" srcId="{93A22081-823E-7040-B683-9353C111ABDC}" destId="{A5A8179B-C62C-E44E-84E0-852B12BB8A6A}" srcOrd="0" destOrd="0" presId="urn:microsoft.com/office/officeart/2009/3/layout/DescendingProcess"/>
    <dgm:cxn modelId="{39920743-B255-674A-8F97-8C967CC46D65}" type="presParOf" srcId="{49E1A0EE-94AE-D04A-8AA4-05165057034B}" destId="{24599AF0-6F65-EE42-BDF1-D8ACA5F190FF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4F949E-736A-5F43-BFBC-98F8FB9A01E5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CFF49B5-C574-DA46-82DA-981B0134C2AD}">
      <dgm:prSet phldrT="[Testo]"/>
      <dgm:spPr/>
      <dgm:t>
        <a:bodyPr/>
        <a:lstStyle/>
        <a:p>
          <a:r>
            <a:rPr lang="it-IT" dirty="0" smtClean="0"/>
            <a:t>Autonomia</a:t>
          </a:r>
          <a:endParaRPr lang="it-IT" dirty="0"/>
        </a:p>
      </dgm:t>
    </dgm:pt>
    <dgm:pt modelId="{482D391D-77BD-DC40-9DFD-F6349E4D4044}" type="parTrans" cxnId="{93091147-FA47-3543-80A7-94B90657235E}">
      <dgm:prSet/>
      <dgm:spPr/>
      <dgm:t>
        <a:bodyPr/>
        <a:lstStyle/>
        <a:p>
          <a:endParaRPr lang="it-IT"/>
        </a:p>
      </dgm:t>
    </dgm:pt>
    <dgm:pt modelId="{E6EC630B-36AB-2149-A7A1-A0BE87EDC39C}" type="sibTrans" cxnId="{93091147-FA47-3543-80A7-94B90657235E}">
      <dgm:prSet/>
      <dgm:spPr/>
      <dgm:t>
        <a:bodyPr/>
        <a:lstStyle/>
        <a:p>
          <a:endParaRPr lang="it-IT"/>
        </a:p>
      </dgm:t>
    </dgm:pt>
    <dgm:pt modelId="{A71D7F7A-2AB5-5E48-8E85-86A8A0AC67ED}">
      <dgm:prSet phldrT="[Testo]"/>
      <dgm:spPr/>
      <dgm:t>
        <a:bodyPr/>
        <a:lstStyle/>
        <a:p>
          <a:r>
            <a:rPr lang="it-IT" dirty="0" smtClean="0"/>
            <a:t>Diritti culturali</a:t>
          </a:r>
          <a:endParaRPr lang="it-IT" dirty="0"/>
        </a:p>
      </dgm:t>
    </dgm:pt>
    <dgm:pt modelId="{A790879A-EB1B-9C40-A18C-32F8D8437829}" type="parTrans" cxnId="{6C9B843B-424A-5C48-8BCC-034DBEAEFD80}">
      <dgm:prSet/>
      <dgm:spPr/>
      <dgm:t>
        <a:bodyPr/>
        <a:lstStyle/>
        <a:p>
          <a:endParaRPr lang="it-IT"/>
        </a:p>
      </dgm:t>
    </dgm:pt>
    <dgm:pt modelId="{C9D66857-C6BF-504B-B9CC-08B68112AC9F}" type="sibTrans" cxnId="{6C9B843B-424A-5C48-8BCC-034DBEAEFD80}">
      <dgm:prSet/>
      <dgm:spPr/>
      <dgm:t>
        <a:bodyPr/>
        <a:lstStyle/>
        <a:p>
          <a:endParaRPr lang="it-IT"/>
        </a:p>
      </dgm:t>
    </dgm:pt>
    <dgm:pt modelId="{0E892267-4489-5F4D-988B-3DC5BBDCDB3B}">
      <dgm:prSet phldrT="[Testo]"/>
      <dgm:spPr/>
      <dgm:t>
        <a:bodyPr/>
        <a:lstStyle/>
        <a:p>
          <a:r>
            <a:rPr lang="it-IT" dirty="0" smtClean="0"/>
            <a:t>Corti religiose</a:t>
          </a:r>
          <a:endParaRPr lang="it-IT" dirty="0"/>
        </a:p>
      </dgm:t>
    </dgm:pt>
    <dgm:pt modelId="{9B59B3B8-8CD7-4F4D-9348-7806628C4144}" type="parTrans" cxnId="{26A739D5-2E2C-0245-8F39-5DA04ED62FED}">
      <dgm:prSet/>
      <dgm:spPr/>
      <dgm:t>
        <a:bodyPr/>
        <a:lstStyle/>
        <a:p>
          <a:endParaRPr lang="it-IT"/>
        </a:p>
      </dgm:t>
    </dgm:pt>
    <dgm:pt modelId="{BFCB85EF-7E26-C248-AE1D-0E55A0DD9AE9}" type="sibTrans" cxnId="{26A739D5-2E2C-0245-8F39-5DA04ED62FED}">
      <dgm:prSet/>
      <dgm:spPr/>
      <dgm:t>
        <a:bodyPr/>
        <a:lstStyle/>
        <a:p>
          <a:endParaRPr lang="it-IT"/>
        </a:p>
      </dgm:t>
    </dgm:pt>
    <dgm:pt modelId="{B1FEA95E-0028-C14A-A58B-1376E519AA59}">
      <dgm:prSet phldrT="[Testo]"/>
      <dgm:spPr/>
      <dgm:t>
        <a:bodyPr/>
        <a:lstStyle/>
        <a:p>
          <a:r>
            <a:rPr lang="it-IT" dirty="0" smtClean="0"/>
            <a:t>Gruppi riconosciuti</a:t>
          </a:r>
          <a:endParaRPr lang="it-IT" dirty="0"/>
        </a:p>
      </dgm:t>
    </dgm:pt>
    <dgm:pt modelId="{5F86E2FD-33CF-FA4A-98C4-6DB8E3A7087A}" type="parTrans" cxnId="{4FF56884-E4CC-3C44-9263-C4E81ADE0725}">
      <dgm:prSet/>
      <dgm:spPr/>
      <dgm:t>
        <a:bodyPr/>
        <a:lstStyle/>
        <a:p>
          <a:endParaRPr lang="it-IT"/>
        </a:p>
      </dgm:t>
    </dgm:pt>
    <dgm:pt modelId="{5D0BCCD8-6343-FF49-9A27-2BAAF6B8F1EE}" type="sibTrans" cxnId="{4FF56884-E4CC-3C44-9263-C4E81ADE0725}">
      <dgm:prSet/>
      <dgm:spPr/>
      <dgm:t>
        <a:bodyPr/>
        <a:lstStyle/>
        <a:p>
          <a:endParaRPr lang="it-IT"/>
        </a:p>
      </dgm:t>
    </dgm:pt>
    <dgm:pt modelId="{564C6632-C0B4-D04E-9C4D-6D164AEF4D45}">
      <dgm:prSet phldrT="[Testo]"/>
      <dgm:spPr/>
      <dgm:t>
        <a:bodyPr/>
        <a:lstStyle/>
        <a:p>
          <a:r>
            <a:rPr lang="it-IT" dirty="0" smtClean="0"/>
            <a:t>Musulmani, ebrei, cristiani</a:t>
          </a:r>
          <a:endParaRPr lang="it-IT" dirty="0"/>
        </a:p>
      </dgm:t>
    </dgm:pt>
    <dgm:pt modelId="{2F864F5D-80C4-2F44-9AFC-A27895E1D86C}" type="parTrans" cxnId="{D183538B-F792-304C-819D-B8CF67642AB6}">
      <dgm:prSet/>
      <dgm:spPr/>
      <dgm:t>
        <a:bodyPr/>
        <a:lstStyle/>
        <a:p>
          <a:endParaRPr lang="it-IT"/>
        </a:p>
      </dgm:t>
    </dgm:pt>
    <dgm:pt modelId="{4717D93A-6E9A-EE47-A5FA-14BFFA883F27}" type="sibTrans" cxnId="{D183538B-F792-304C-819D-B8CF67642AB6}">
      <dgm:prSet/>
      <dgm:spPr/>
      <dgm:t>
        <a:bodyPr/>
        <a:lstStyle/>
        <a:p>
          <a:endParaRPr lang="it-IT"/>
        </a:p>
      </dgm:t>
    </dgm:pt>
    <dgm:pt modelId="{6D0F9BF2-E68C-E54A-969A-B8459F07F242}">
      <dgm:prSet phldrT="[Testo]"/>
      <dgm:spPr/>
      <dgm:t>
        <a:bodyPr/>
        <a:lstStyle/>
        <a:p>
          <a:r>
            <a:rPr lang="it-IT" dirty="0" smtClean="0"/>
            <a:t>Armeni, Bulgari, greci, protestanti</a:t>
          </a:r>
          <a:endParaRPr lang="it-IT" dirty="0"/>
        </a:p>
      </dgm:t>
    </dgm:pt>
    <dgm:pt modelId="{6E0EB183-B3C6-3946-ADBF-DEC7E0A3F61E}" type="parTrans" cxnId="{F273CC99-688A-9549-9D0D-A1581B2CE7B3}">
      <dgm:prSet/>
      <dgm:spPr/>
      <dgm:t>
        <a:bodyPr/>
        <a:lstStyle/>
        <a:p>
          <a:endParaRPr lang="it-IT"/>
        </a:p>
      </dgm:t>
    </dgm:pt>
    <dgm:pt modelId="{2C8EDD41-F6BC-5940-97A9-1B1122324F3D}" type="sibTrans" cxnId="{F273CC99-688A-9549-9D0D-A1581B2CE7B3}">
      <dgm:prSet/>
      <dgm:spPr/>
      <dgm:t>
        <a:bodyPr/>
        <a:lstStyle/>
        <a:p>
          <a:endParaRPr lang="it-IT"/>
        </a:p>
      </dgm:t>
    </dgm:pt>
    <dgm:pt modelId="{C541A5CE-8EE8-1A4C-AAE7-47B1DD17D858}">
      <dgm:prSet phldrT="[Testo]"/>
      <dgm:spPr/>
      <dgm:t>
        <a:bodyPr/>
        <a:lstStyle/>
        <a:p>
          <a:r>
            <a:rPr lang="it-IT" dirty="0" smtClean="0"/>
            <a:t>Rappresentanza</a:t>
          </a:r>
          <a:endParaRPr lang="it-IT" dirty="0"/>
        </a:p>
      </dgm:t>
    </dgm:pt>
    <dgm:pt modelId="{3B6F0BE6-108E-BA41-97FD-8D59F6E0409B}" type="parTrans" cxnId="{03EC85B8-4290-FE4E-AA5E-4BD9D61FD99B}">
      <dgm:prSet/>
      <dgm:spPr/>
      <dgm:t>
        <a:bodyPr/>
        <a:lstStyle/>
        <a:p>
          <a:endParaRPr lang="it-IT"/>
        </a:p>
      </dgm:t>
    </dgm:pt>
    <dgm:pt modelId="{6BA7EADC-F54C-7647-AA81-772D12B50434}" type="sibTrans" cxnId="{03EC85B8-4290-FE4E-AA5E-4BD9D61FD99B}">
      <dgm:prSet/>
      <dgm:spPr/>
      <dgm:t>
        <a:bodyPr/>
        <a:lstStyle/>
        <a:p>
          <a:endParaRPr lang="it-IT"/>
        </a:p>
      </dgm:t>
    </dgm:pt>
    <dgm:pt modelId="{FC79BF0D-1CB0-544D-BFF7-7B118A6EA502}">
      <dgm:prSet phldrT="[Testo]"/>
      <dgm:spPr/>
      <dgm:t>
        <a:bodyPr/>
        <a:lstStyle/>
        <a:p>
          <a:r>
            <a:rPr lang="it-IT" dirty="0" smtClean="0"/>
            <a:t>Leader religiosi</a:t>
          </a:r>
          <a:endParaRPr lang="it-IT" dirty="0"/>
        </a:p>
      </dgm:t>
    </dgm:pt>
    <dgm:pt modelId="{F50EE092-F57B-A341-A1B7-56F9E9CEC54B}" type="parTrans" cxnId="{93918382-C2FB-F144-901B-54E2F9BEB435}">
      <dgm:prSet/>
      <dgm:spPr/>
      <dgm:t>
        <a:bodyPr/>
        <a:lstStyle/>
        <a:p>
          <a:endParaRPr lang="it-IT"/>
        </a:p>
      </dgm:t>
    </dgm:pt>
    <dgm:pt modelId="{83BFAE93-BFB4-964F-BC3D-216166528996}" type="sibTrans" cxnId="{93918382-C2FB-F144-901B-54E2F9BEB435}">
      <dgm:prSet/>
      <dgm:spPr/>
      <dgm:t>
        <a:bodyPr/>
        <a:lstStyle/>
        <a:p>
          <a:endParaRPr lang="it-IT"/>
        </a:p>
      </dgm:t>
    </dgm:pt>
    <dgm:pt modelId="{31B356FC-39C4-0649-AAF3-1DF5542B4E4B}">
      <dgm:prSet phldrT="[Testo]"/>
      <dgm:spPr/>
      <dgm:t>
        <a:bodyPr/>
        <a:lstStyle/>
        <a:p>
          <a:r>
            <a:rPr lang="it-IT" dirty="0" smtClean="0"/>
            <a:t>Subordinazione al gruppo</a:t>
          </a:r>
          <a:endParaRPr lang="it-IT" dirty="0"/>
        </a:p>
      </dgm:t>
    </dgm:pt>
    <dgm:pt modelId="{65DE5B3A-AB2B-FD44-8B9E-7F1FB69F80C4}" type="parTrans" cxnId="{0BFEF508-301F-5347-B76D-627ADD743EE5}">
      <dgm:prSet/>
      <dgm:spPr/>
      <dgm:t>
        <a:bodyPr/>
        <a:lstStyle/>
        <a:p>
          <a:endParaRPr lang="it-IT"/>
        </a:p>
      </dgm:t>
    </dgm:pt>
    <dgm:pt modelId="{8BF2EA52-C491-8E4F-94A3-980749050C02}" type="sibTrans" cxnId="{0BFEF508-301F-5347-B76D-627ADD743EE5}">
      <dgm:prSet/>
      <dgm:spPr/>
      <dgm:t>
        <a:bodyPr/>
        <a:lstStyle/>
        <a:p>
          <a:endParaRPr lang="it-IT"/>
        </a:p>
      </dgm:t>
    </dgm:pt>
    <dgm:pt modelId="{48AB4C89-13D8-E34C-BA77-96184010805E}" type="pres">
      <dgm:prSet presAssocID="{A44F949E-736A-5F43-BFBC-98F8FB9A01E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10429B5-5084-4947-A38F-DB3B8F38C1DA}" type="pres">
      <dgm:prSet presAssocID="{9CFF49B5-C574-DA46-82DA-981B0134C2AD}" presName="compNode" presStyleCnt="0"/>
      <dgm:spPr/>
    </dgm:pt>
    <dgm:pt modelId="{D1AC0A30-BD05-1444-A859-63A5B829E40C}" type="pres">
      <dgm:prSet presAssocID="{9CFF49B5-C574-DA46-82DA-981B0134C2AD}" presName="aNode" presStyleLbl="bgShp" presStyleIdx="0" presStyleCnt="3"/>
      <dgm:spPr/>
      <dgm:t>
        <a:bodyPr/>
        <a:lstStyle/>
        <a:p>
          <a:endParaRPr lang="it-IT"/>
        </a:p>
      </dgm:t>
    </dgm:pt>
    <dgm:pt modelId="{3F22F844-BDD9-424C-B002-BED3EF88FDD2}" type="pres">
      <dgm:prSet presAssocID="{9CFF49B5-C574-DA46-82DA-981B0134C2AD}" presName="textNode" presStyleLbl="bgShp" presStyleIdx="0" presStyleCnt="3"/>
      <dgm:spPr/>
      <dgm:t>
        <a:bodyPr/>
        <a:lstStyle/>
        <a:p>
          <a:endParaRPr lang="it-IT"/>
        </a:p>
      </dgm:t>
    </dgm:pt>
    <dgm:pt modelId="{1695A29C-2240-4446-9A5E-5C4006ECF5AE}" type="pres">
      <dgm:prSet presAssocID="{9CFF49B5-C574-DA46-82DA-981B0134C2AD}" presName="compChildNode" presStyleCnt="0"/>
      <dgm:spPr/>
    </dgm:pt>
    <dgm:pt modelId="{BF38DF99-4542-E14B-8D34-39F98C8081CE}" type="pres">
      <dgm:prSet presAssocID="{9CFF49B5-C574-DA46-82DA-981B0134C2AD}" presName="theInnerList" presStyleCnt="0"/>
      <dgm:spPr/>
    </dgm:pt>
    <dgm:pt modelId="{E16EA301-E382-EE45-B4D7-D7F2ADE4696D}" type="pres">
      <dgm:prSet presAssocID="{A71D7F7A-2AB5-5E48-8E85-86A8A0AC67ED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1B415E-BC24-CD4F-ACBA-663C1867E896}" type="pres">
      <dgm:prSet presAssocID="{A71D7F7A-2AB5-5E48-8E85-86A8A0AC67ED}" presName="aSpace2" presStyleCnt="0"/>
      <dgm:spPr/>
    </dgm:pt>
    <dgm:pt modelId="{64187D97-5777-AE42-A2B5-4A6FDBABBB9F}" type="pres">
      <dgm:prSet presAssocID="{0E892267-4489-5F4D-988B-3DC5BBDCDB3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0D799E8-A209-504E-92F5-C5BA7410020C}" type="pres">
      <dgm:prSet presAssocID="{9CFF49B5-C574-DA46-82DA-981B0134C2AD}" presName="aSpace" presStyleCnt="0"/>
      <dgm:spPr/>
    </dgm:pt>
    <dgm:pt modelId="{E4BAEBE2-FB4F-1C4F-AD0E-A57FBC1970C6}" type="pres">
      <dgm:prSet presAssocID="{B1FEA95E-0028-C14A-A58B-1376E519AA59}" presName="compNode" presStyleCnt="0"/>
      <dgm:spPr/>
    </dgm:pt>
    <dgm:pt modelId="{396776E2-4A5F-0048-80CA-5D1D53DC39C5}" type="pres">
      <dgm:prSet presAssocID="{B1FEA95E-0028-C14A-A58B-1376E519AA59}" presName="aNode" presStyleLbl="bgShp" presStyleIdx="1" presStyleCnt="3"/>
      <dgm:spPr/>
      <dgm:t>
        <a:bodyPr/>
        <a:lstStyle/>
        <a:p>
          <a:endParaRPr lang="it-IT"/>
        </a:p>
      </dgm:t>
    </dgm:pt>
    <dgm:pt modelId="{82BFA198-7D6E-AD4A-B799-C2127CFC4222}" type="pres">
      <dgm:prSet presAssocID="{B1FEA95E-0028-C14A-A58B-1376E519AA59}" presName="textNode" presStyleLbl="bgShp" presStyleIdx="1" presStyleCnt="3"/>
      <dgm:spPr/>
      <dgm:t>
        <a:bodyPr/>
        <a:lstStyle/>
        <a:p>
          <a:endParaRPr lang="it-IT"/>
        </a:p>
      </dgm:t>
    </dgm:pt>
    <dgm:pt modelId="{0CA70E84-6089-E045-BE05-6A016D5DA37E}" type="pres">
      <dgm:prSet presAssocID="{B1FEA95E-0028-C14A-A58B-1376E519AA59}" presName="compChildNode" presStyleCnt="0"/>
      <dgm:spPr/>
    </dgm:pt>
    <dgm:pt modelId="{43CAE0C1-F975-5943-B19F-F6699000F227}" type="pres">
      <dgm:prSet presAssocID="{B1FEA95E-0028-C14A-A58B-1376E519AA59}" presName="theInnerList" presStyleCnt="0"/>
      <dgm:spPr/>
    </dgm:pt>
    <dgm:pt modelId="{F80BB41B-A646-3B4B-B329-8E1F913AC41B}" type="pres">
      <dgm:prSet presAssocID="{564C6632-C0B4-D04E-9C4D-6D164AEF4D4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FA1FC95-9B61-FA4B-8736-01513E95750F}" type="pres">
      <dgm:prSet presAssocID="{564C6632-C0B4-D04E-9C4D-6D164AEF4D45}" presName="aSpace2" presStyleCnt="0"/>
      <dgm:spPr/>
    </dgm:pt>
    <dgm:pt modelId="{D637098F-85B4-F045-8755-78C64B7DA09A}" type="pres">
      <dgm:prSet presAssocID="{6D0F9BF2-E68C-E54A-969A-B8459F07F242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2184A1-4136-C946-929B-BE9225CB8F6C}" type="pres">
      <dgm:prSet presAssocID="{B1FEA95E-0028-C14A-A58B-1376E519AA59}" presName="aSpace" presStyleCnt="0"/>
      <dgm:spPr/>
    </dgm:pt>
    <dgm:pt modelId="{42A5D491-644C-D840-9669-0BFDDA3D8D4D}" type="pres">
      <dgm:prSet presAssocID="{C541A5CE-8EE8-1A4C-AAE7-47B1DD17D858}" presName="compNode" presStyleCnt="0"/>
      <dgm:spPr/>
    </dgm:pt>
    <dgm:pt modelId="{BFC4B5AB-C89E-A446-8B56-C008EF0CB421}" type="pres">
      <dgm:prSet presAssocID="{C541A5CE-8EE8-1A4C-AAE7-47B1DD17D858}" presName="aNode" presStyleLbl="bgShp" presStyleIdx="2" presStyleCnt="3"/>
      <dgm:spPr/>
      <dgm:t>
        <a:bodyPr/>
        <a:lstStyle/>
        <a:p>
          <a:endParaRPr lang="it-IT"/>
        </a:p>
      </dgm:t>
    </dgm:pt>
    <dgm:pt modelId="{81156400-CC8B-B649-A2A9-B1FCC58E69B0}" type="pres">
      <dgm:prSet presAssocID="{C541A5CE-8EE8-1A4C-AAE7-47B1DD17D858}" presName="textNode" presStyleLbl="bgShp" presStyleIdx="2" presStyleCnt="3"/>
      <dgm:spPr/>
      <dgm:t>
        <a:bodyPr/>
        <a:lstStyle/>
        <a:p>
          <a:endParaRPr lang="it-IT"/>
        </a:p>
      </dgm:t>
    </dgm:pt>
    <dgm:pt modelId="{B3594636-CE96-1540-BDFF-99088DA3EEFD}" type="pres">
      <dgm:prSet presAssocID="{C541A5CE-8EE8-1A4C-AAE7-47B1DD17D858}" presName="compChildNode" presStyleCnt="0"/>
      <dgm:spPr/>
    </dgm:pt>
    <dgm:pt modelId="{B72F6587-FBF4-604D-97DA-84F0C1CF981C}" type="pres">
      <dgm:prSet presAssocID="{C541A5CE-8EE8-1A4C-AAE7-47B1DD17D858}" presName="theInnerList" presStyleCnt="0"/>
      <dgm:spPr/>
    </dgm:pt>
    <dgm:pt modelId="{668DB206-BF09-DA44-9893-151D6681235C}" type="pres">
      <dgm:prSet presAssocID="{FC79BF0D-1CB0-544D-BFF7-7B118A6EA502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53A703-3417-374D-A39B-F1F60D540694}" type="pres">
      <dgm:prSet presAssocID="{FC79BF0D-1CB0-544D-BFF7-7B118A6EA502}" presName="aSpace2" presStyleCnt="0"/>
      <dgm:spPr/>
    </dgm:pt>
    <dgm:pt modelId="{C7B7AC12-130E-554F-8F30-94C2D1625283}" type="pres">
      <dgm:prSet presAssocID="{31B356FC-39C4-0649-AAF3-1DF5542B4E4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A623692-F3E4-524B-9725-FC0EF97D606B}" type="presOf" srcId="{C541A5CE-8EE8-1A4C-AAE7-47B1DD17D858}" destId="{81156400-CC8B-B649-A2A9-B1FCC58E69B0}" srcOrd="1" destOrd="0" presId="urn:microsoft.com/office/officeart/2005/8/layout/lProcess2"/>
    <dgm:cxn modelId="{351A9F1C-C1E8-2E45-9936-561B33FFA953}" type="presOf" srcId="{31B356FC-39C4-0649-AAF3-1DF5542B4E4B}" destId="{C7B7AC12-130E-554F-8F30-94C2D1625283}" srcOrd="0" destOrd="0" presId="urn:microsoft.com/office/officeart/2005/8/layout/lProcess2"/>
    <dgm:cxn modelId="{0DBABEFF-5FBC-4D40-93F1-2665FECC53F9}" type="presOf" srcId="{A44F949E-736A-5F43-BFBC-98F8FB9A01E5}" destId="{48AB4C89-13D8-E34C-BA77-96184010805E}" srcOrd="0" destOrd="0" presId="urn:microsoft.com/office/officeart/2005/8/layout/lProcess2"/>
    <dgm:cxn modelId="{0BFEF508-301F-5347-B76D-627ADD743EE5}" srcId="{C541A5CE-8EE8-1A4C-AAE7-47B1DD17D858}" destId="{31B356FC-39C4-0649-AAF3-1DF5542B4E4B}" srcOrd="1" destOrd="0" parTransId="{65DE5B3A-AB2B-FD44-8B9E-7F1FB69F80C4}" sibTransId="{8BF2EA52-C491-8E4F-94A3-980749050C02}"/>
    <dgm:cxn modelId="{F273CC99-688A-9549-9D0D-A1581B2CE7B3}" srcId="{B1FEA95E-0028-C14A-A58B-1376E519AA59}" destId="{6D0F9BF2-E68C-E54A-969A-B8459F07F242}" srcOrd="1" destOrd="0" parTransId="{6E0EB183-B3C6-3946-ADBF-DEC7E0A3F61E}" sibTransId="{2C8EDD41-F6BC-5940-97A9-1B1122324F3D}"/>
    <dgm:cxn modelId="{B039F915-E1AC-914F-9419-03EC23C48609}" type="presOf" srcId="{B1FEA95E-0028-C14A-A58B-1376E519AA59}" destId="{82BFA198-7D6E-AD4A-B799-C2127CFC4222}" srcOrd="1" destOrd="0" presId="urn:microsoft.com/office/officeart/2005/8/layout/lProcess2"/>
    <dgm:cxn modelId="{5CE32BB6-4A2F-344F-9893-2298CD528760}" type="presOf" srcId="{C541A5CE-8EE8-1A4C-AAE7-47B1DD17D858}" destId="{BFC4B5AB-C89E-A446-8B56-C008EF0CB421}" srcOrd="0" destOrd="0" presId="urn:microsoft.com/office/officeart/2005/8/layout/lProcess2"/>
    <dgm:cxn modelId="{7E63194F-3882-B24B-99F2-EDBDCA6B6C59}" type="presOf" srcId="{B1FEA95E-0028-C14A-A58B-1376E519AA59}" destId="{396776E2-4A5F-0048-80CA-5D1D53DC39C5}" srcOrd="0" destOrd="0" presId="urn:microsoft.com/office/officeart/2005/8/layout/lProcess2"/>
    <dgm:cxn modelId="{93918382-C2FB-F144-901B-54E2F9BEB435}" srcId="{C541A5CE-8EE8-1A4C-AAE7-47B1DD17D858}" destId="{FC79BF0D-1CB0-544D-BFF7-7B118A6EA502}" srcOrd="0" destOrd="0" parTransId="{F50EE092-F57B-A341-A1B7-56F9E9CEC54B}" sibTransId="{83BFAE93-BFB4-964F-BC3D-216166528996}"/>
    <dgm:cxn modelId="{0FDF189B-CC89-C94E-BA93-241F91EF85D2}" type="presOf" srcId="{A71D7F7A-2AB5-5E48-8E85-86A8A0AC67ED}" destId="{E16EA301-E382-EE45-B4D7-D7F2ADE4696D}" srcOrd="0" destOrd="0" presId="urn:microsoft.com/office/officeart/2005/8/layout/lProcess2"/>
    <dgm:cxn modelId="{C99606E9-1AD1-4944-A223-27A91C4926E0}" type="presOf" srcId="{FC79BF0D-1CB0-544D-BFF7-7B118A6EA502}" destId="{668DB206-BF09-DA44-9893-151D6681235C}" srcOrd="0" destOrd="0" presId="urn:microsoft.com/office/officeart/2005/8/layout/lProcess2"/>
    <dgm:cxn modelId="{D183538B-F792-304C-819D-B8CF67642AB6}" srcId="{B1FEA95E-0028-C14A-A58B-1376E519AA59}" destId="{564C6632-C0B4-D04E-9C4D-6D164AEF4D45}" srcOrd="0" destOrd="0" parTransId="{2F864F5D-80C4-2F44-9AFC-A27895E1D86C}" sibTransId="{4717D93A-6E9A-EE47-A5FA-14BFFA883F27}"/>
    <dgm:cxn modelId="{6C9B843B-424A-5C48-8BCC-034DBEAEFD80}" srcId="{9CFF49B5-C574-DA46-82DA-981B0134C2AD}" destId="{A71D7F7A-2AB5-5E48-8E85-86A8A0AC67ED}" srcOrd="0" destOrd="0" parTransId="{A790879A-EB1B-9C40-A18C-32F8D8437829}" sibTransId="{C9D66857-C6BF-504B-B9CC-08B68112AC9F}"/>
    <dgm:cxn modelId="{C6D4EF96-BCB9-B74E-A3B5-595AB1FB3FFE}" type="presOf" srcId="{9CFF49B5-C574-DA46-82DA-981B0134C2AD}" destId="{D1AC0A30-BD05-1444-A859-63A5B829E40C}" srcOrd="0" destOrd="0" presId="urn:microsoft.com/office/officeart/2005/8/layout/lProcess2"/>
    <dgm:cxn modelId="{03EC85B8-4290-FE4E-AA5E-4BD9D61FD99B}" srcId="{A44F949E-736A-5F43-BFBC-98F8FB9A01E5}" destId="{C541A5CE-8EE8-1A4C-AAE7-47B1DD17D858}" srcOrd="2" destOrd="0" parTransId="{3B6F0BE6-108E-BA41-97FD-8D59F6E0409B}" sibTransId="{6BA7EADC-F54C-7647-AA81-772D12B50434}"/>
    <dgm:cxn modelId="{4AC837A8-CBC2-8F40-B655-2F27771CE0C7}" type="presOf" srcId="{564C6632-C0B4-D04E-9C4D-6D164AEF4D45}" destId="{F80BB41B-A646-3B4B-B329-8E1F913AC41B}" srcOrd="0" destOrd="0" presId="urn:microsoft.com/office/officeart/2005/8/layout/lProcess2"/>
    <dgm:cxn modelId="{26A739D5-2E2C-0245-8F39-5DA04ED62FED}" srcId="{9CFF49B5-C574-DA46-82DA-981B0134C2AD}" destId="{0E892267-4489-5F4D-988B-3DC5BBDCDB3B}" srcOrd="1" destOrd="0" parTransId="{9B59B3B8-8CD7-4F4D-9348-7806628C4144}" sibTransId="{BFCB85EF-7E26-C248-AE1D-0E55A0DD9AE9}"/>
    <dgm:cxn modelId="{44F7BAD8-D336-014C-9D57-8007C99A8760}" type="presOf" srcId="{0E892267-4489-5F4D-988B-3DC5BBDCDB3B}" destId="{64187D97-5777-AE42-A2B5-4A6FDBABBB9F}" srcOrd="0" destOrd="0" presId="urn:microsoft.com/office/officeart/2005/8/layout/lProcess2"/>
    <dgm:cxn modelId="{4FF56884-E4CC-3C44-9263-C4E81ADE0725}" srcId="{A44F949E-736A-5F43-BFBC-98F8FB9A01E5}" destId="{B1FEA95E-0028-C14A-A58B-1376E519AA59}" srcOrd="1" destOrd="0" parTransId="{5F86E2FD-33CF-FA4A-98C4-6DB8E3A7087A}" sibTransId="{5D0BCCD8-6343-FF49-9A27-2BAAF6B8F1EE}"/>
    <dgm:cxn modelId="{93091147-FA47-3543-80A7-94B90657235E}" srcId="{A44F949E-736A-5F43-BFBC-98F8FB9A01E5}" destId="{9CFF49B5-C574-DA46-82DA-981B0134C2AD}" srcOrd="0" destOrd="0" parTransId="{482D391D-77BD-DC40-9DFD-F6349E4D4044}" sibTransId="{E6EC630B-36AB-2149-A7A1-A0BE87EDC39C}"/>
    <dgm:cxn modelId="{62FBE5AC-86C4-C848-86EC-01D9A216806F}" type="presOf" srcId="{9CFF49B5-C574-DA46-82DA-981B0134C2AD}" destId="{3F22F844-BDD9-424C-B002-BED3EF88FDD2}" srcOrd="1" destOrd="0" presId="urn:microsoft.com/office/officeart/2005/8/layout/lProcess2"/>
    <dgm:cxn modelId="{7A31CFCA-C596-1E48-A74F-66568CF0EF6D}" type="presOf" srcId="{6D0F9BF2-E68C-E54A-969A-B8459F07F242}" destId="{D637098F-85B4-F045-8755-78C64B7DA09A}" srcOrd="0" destOrd="0" presId="urn:microsoft.com/office/officeart/2005/8/layout/lProcess2"/>
    <dgm:cxn modelId="{A89AE1D7-6D98-5946-B8B9-47412771E7D7}" type="presParOf" srcId="{48AB4C89-13D8-E34C-BA77-96184010805E}" destId="{A10429B5-5084-4947-A38F-DB3B8F38C1DA}" srcOrd="0" destOrd="0" presId="urn:microsoft.com/office/officeart/2005/8/layout/lProcess2"/>
    <dgm:cxn modelId="{8B43EF1C-5A5C-4A4E-89D2-ABAB9C51561C}" type="presParOf" srcId="{A10429B5-5084-4947-A38F-DB3B8F38C1DA}" destId="{D1AC0A30-BD05-1444-A859-63A5B829E40C}" srcOrd="0" destOrd="0" presId="urn:microsoft.com/office/officeart/2005/8/layout/lProcess2"/>
    <dgm:cxn modelId="{CCC4DCEF-5629-234B-9290-8B7A7AEFEB31}" type="presParOf" srcId="{A10429B5-5084-4947-A38F-DB3B8F38C1DA}" destId="{3F22F844-BDD9-424C-B002-BED3EF88FDD2}" srcOrd="1" destOrd="0" presId="urn:microsoft.com/office/officeart/2005/8/layout/lProcess2"/>
    <dgm:cxn modelId="{D51027D0-6435-0642-A525-28BC50CBC6E6}" type="presParOf" srcId="{A10429B5-5084-4947-A38F-DB3B8F38C1DA}" destId="{1695A29C-2240-4446-9A5E-5C4006ECF5AE}" srcOrd="2" destOrd="0" presId="urn:microsoft.com/office/officeart/2005/8/layout/lProcess2"/>
    <dgm:cxn modelId="{6924B1A3-4D1E-2F45-AED5-691C0F39ECFD}" type="presParOf" srcId="{1695A29C-2240-4446-9A5E-5C4006ECF5AE}" destId="{BF38DF99-4542-E14B-8D34-39F98C8081CE}" srcOrd="0" destOrd="0" presId="urn:microsoft.com/office/officeart/2005/8/layout/lProcess2"/>
    <dgm:cxn modelId="{2D911F44-30BF-1D41-BED1-A6B07C392124}" type="presParOf" srcId="{BF38DF99-4542-E14B-8D34-39F98C8081CE}" destId="{E16EA301-E382-EE45-B4D7-D7F2ADE4696D}" srcOrd="0" destOrd="0" presId="urn:microsoft.com/office/officeart/2005/8/layout/lProcess2"/>
    <dgm:cxn modelId="{87963F56-9EAA-8141-B597-7A5600DD0B0D}" type="presParOf" srcId="{BF38DF99-4542-E14B-8D34-39F98C8081CE}" destId="{581B415E-BC24-CD4F-ACBA-663C1867E896}" srcOrd="1" destOrd="0" presId="urn:microsoft.com/office/officeart/2005/8/layout/lProcess2"/>
    <dgm:cxn modelId="{6D78F626-A4CA-5648-928F-965A6A8FF2C7}" type="presParOf" srcId="{BF38DF99-4542-E14B-8D34-39F98C8081CE}" destId="{64187D97-5777-AE42-A2B5-4A6FDBABBB9F}" srcOrd="2" destOrd="0" presId="urn:microsoft.com/office/officeart/2005/8/layout/lProcess2"/>
    <dgm:cxn modelId="{B27C8B2C-92C5-594F-9001-74A460892BEE}" type="presParOf" srcId="{48AB4C89-13D8-E34C-BA77-96184010805E}" destId="{F0D799E8-A209-504E-92F5-C5BA7410020C}" srcOrd="1" destOrd="0" presId="urn:microsoft.com/office/officeart/2005/8/layout/lProcess2"/>
    <dgm:cxn modelId="{B23CACC1-A239-C743-9F6F-697D3BDF3B0A}" type="presParOf" srcId="{48AB4C89-13D8-E34C-BA77-96184010805E}" destId="{E4BAEBE2-FB4F-1C4F-AD0E-A57FBC1970C6}" srcOrd="2" destOrd="0" presId="urn:microsoft.com/office/officeart/2005/8/layout/lProcess2"/>
    <dgm:cxn modelId="{03075E59-647F-5246-8969-8BC62AA06690}" type="presParOf" srcId="{E4BAEBE2-FB4F-1C4F-AD0E-A57FBC1970C6}" destId="{396776E2-4A5F-0048-80CA-5D1D53DC39C5}" srcOrd="0" destOrd="0" presId="urn:microsoft.com/office/officeart/2005/8/layout/lProcess2"/>
    <dgm:cxn modelId="{53CACAEA-F861-5242-99FB-64B7BF80970C}" type="presParOf" srcId="{E4BAEBE2-FB4F-1C4F-AD0E-A57FBC1970C6}" destId="{82BFA198-7D6E-AD4A-B799-C2127CFC4222}" srcOrd="1" destOrd="0" presId="urn:microsoft.com/office/officeart/2005/8/layout/lProcess2"/>
    <dgm:cxn modelId="{FD6EADA2-48A0-1444-AF0F-E1338EACBFD3}" type="presParOf" srcId="{E4BAEBE2-FB4F-1C4F-AD0E-A57FBC1970C6}" destId="{0CA70E84-6089-E045-BE05-6A016D5DA37E}" srcOrd="2" destOrd="0" presId="urn:microsoft.com/office/officeart/2005/8/layout/lProcess2"/>
    <dgm:cxn modelId="{24F82F4E-CF20-4541-A4EE-ECE8B86AA9B1}" type="presParOf" srcId="{0CA70E84-6089-E045-BE05-6A016D5DA37E}" destId="{43CAE0C1-F975-5943-B19F-F6699000F227}" srcOrd="0" destOrd="0" presId="urn:microsoft.com/office/officeart/2005/8/layout/lProcess2"/>
    <dgm:cxn modelId="{FD5536DD-26C0-2F4A-A249-E002320B8FB3}" type="presParOf" srcId="{43CAE0C1-F975-5943-B19F-F6699000F227}" destId="{F80BB41B-A646-3B4B-B329-8E1F913AC41B}" srcOrd="0" destOrd="0" presId="urn:microsoft.com/office/officeart/2005/8/layout/lProcess2"/>
    <dgm:cxn modelId="{40595B98-3ABA-8C43-B914-38E6ADFFF16D}" type="presParOf" srcId="{43CAE0C1-F975-5943-B19F-F6699000F227}" destId="{0FA1FC95-9B61-FA4B-8736-01513E95750F}" srcOrd="1" destOrd="0" presId="urn:microsoft.com/office/officeart/2005/8/layout/lProcess2"/>
    <dgm:cxn modelId="{FB3ADB52-5D36-4F45-82AC-6D6D46B033B8}" type="presParOf" srcId="{43CAE0C1-F975-5943-B19F-F6699000F227}" destId="{D637098F-85B4-F045-8755-78C64B7DA09A}" srcOrd="2" destOrd="0" presId="urn:microsoft.com/office/officeart/2005/8/layout/lProcess2"/>
    <dgm:cxn modelId="{0689A729-38C1-4341-B1E4-3F906DC29D1D}" type="presParOf" srcId="{48AB4C89-13D8-E34C-BA77-96184010805E}" destId="{8D2184A1-4136-C946-929B-BE9225CB8F6C}" srcOrd="3" destOrd="0" presId="urn:microsoft.com/office/officeart/2005/8/layout/lProcess2"/>
    <dgm:cxn modelId="{4EA53579-D3AD-8D44-8E7F-D9F8C2806423}" type="presParOf" srcId="{48AB4C89-13D8-E34C-BA77-96184010805E}" destId="{42A5D491-644C-D840-9669-0BFDDA3D8D4D}" srcOrd="4" destOrd="0" presId="urn:microsoft.com/office/officeart/2005/8/layout/lProcess2"/>
    <dgm:cxn modelId="{0E9EC6A9-6438-D346-83AA-F430E9D01036}" type="presParOf" srcId="{42A5D491-644C-D840-9669-0BFDDA3D8D4D}" destId="{BFC4B5AB-C89E-A446-8B56-C008EF0CB421}" srcOrd="0" destOrd="0" presId="urn:microsoft.com/office/officeart/2005/8/layout/lProcess2"/>
    <dgm:cxn modelId="{EB080600-6B73-444C-9003-533EEB6611FA}" type="presParOf" srcId="{42A5D491-644C-D840-9669-0BFDDA3D8D4D}" destId="{81156400-CC8B-B649-A2A9-B1FCC58E69B0}" srcOrd="1" destOrd="0" presId="urn:microsoft.com/office/officeart/2005/8/layout/lProcess2"/>
    <dgm:cxn modelId="{CD5ACABB-EF6E-6849-90C9-8E654A9BE8DB}" type="presParOf" srcId="{42A5D491-644C-D840-9669-0BFDDA3D8D4D}" destId="{B3594636-CE96-1540-BDFF-99088DA3EEFD}" srcOrd="2" destOrd="0" presId="urn:microsoft.com/office/officeart/2005/8/layout/lProcess2"/>
    <dgm:cxn modelId="{B691F2FA-134F-B44D-9A4F-A3C234C20062}" type="presParOf" srcId="{B3594636-CE96-1540-BDFF-99088DA3EEFD}" destId="{B72F6587-FBF4-604D-97DA-84F0C1CF981C}" srcOrd="0" destOrd="0" presId="urn:microsoft.com/office/officeart/2005/8/layout/lProcess2"/>
    <dgm:cxn modelId="{5AE052EB-D896-8D45-AA56-1D33F74B92D6}" type="presParOf" srcId="{B72F6587-FBF4-604D-97DA-84F0C1CF981C}" destId="{668DB206-BF09-DA44-9893-151D6681235C}" srcOrd="0" destOrd="0" presId="urn:microsoft.com/office/officeart/2005/8/layout/lProcess2"/>
    <dgm:cxn modelId="{81122D4E-72ED-2548-B6F4-08FDE71CC3ED}" type="presParOf" srcId="{B72F6587-FBF4-604D-97DA-84F0C1CF981C}" destId="{E953A703-3417-374D-A39B-F1F60D540694}" srcOrd="1" destOrd="0" presId="urn:microsoft.com/office/officeart/2005/8/layout/lProcess2"/>
    <dgm:cxn modelId="{6BECA3B4-3DEA-F044-8715-8AB0B1A4FEEA}" type="presParOf" srcId="{B72F6587-FBF4-604D-97DA-84F0C1CF981C}" destId="{C7B7AC12-130E-554F-8F30-94C2D16252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DD9659-21A5-8540-8B7B-BE0E5EC2CFB6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17DEB3C-C846-0046-A296-612588A65765}">
      <dgm:prSet phldrT="[Testo]"/>
      <dgm:spPr/>
      <dgm:t>
        <a:bodyPr/>
        <a:lstStyle/>
        <a:p>
          <a:r>
            <a:rPr lang="it-IT" dirty="0" smtClean="0"/>
            <a:t>Millet </a:t>
          </a:r>
          <a:endParaRPr lang="it-IT" dirty="0"/>
        </a:p>
      </dgm:t>
    </dgm:pt>
    <dgm:pt modelId="{79E2BA53-6061-6048-9738-9723DF21992E}" type="parTrans" cxnId="{F381E0C7-1E5B-9141-B847-7E25F4411F59}">
      <dgm:prSet/>
      <dgm:spPr/>
      <dgm:t>
        <a:bodyPr/>
        <a:lstStyle/>
        <a:p>
          <a:endParaRPr lang="it-IT"/>
        </a:p>
      </dgm:t>
    </dgm:pt>
    <dgm:pt modelId="{E7439508-E299-2644-85D5-FCD0EC6BCF20}" type="sibTrans" cxnId="{F381E0C7-1E5B-9141-B847-7E25F4411F59}">
      <dgm:prSet/>
      <dgm:spPr/>
      <dgm:t>
        <a:bodyPr/>
        <a:lstStyle/>
        <a:p>
          <a:endParaRPr lang="it-IT"/>
        </a:p>
      </dgm:t>
    </dgm:pt>
    <dgm:pt modelId="{C7696F90-BD6A-9B4A-9EFC-AC82AC1966F8}">
      <dgm:prSet phldrT="[Testo]"/>
      <dgm:spPr/>
      <dgm:t>
        <a:bodyPr/>
        <a:lstStyle/>
        <a:p>
          <a:r>
            <a:rPr lang="it-IT" dirty="0" smtClean="0"/>
            <a:t>Corti religiose</a:t>
          </a:r>
          <a:endParaRPr lang="it-IT" dirty="0"/>
        </a:p>
      </dgm:t>
    </dgm:pt>
    <dgm:pt modelId="{651F66A1-5C48-4A49-B2D4-D15D9F7B2A84}" type="parTrans" cxnId="{11FB25A2-CAC9-BD4D-A6F2-4584F4D69372}">
      <dgm:prSet/>
      <dgm:spPr/>
      <dgm:t>
        <a:bodyPr/>
        <a:lstStyle/>
        <a:p>
          <a:endParaRPr lang="it-IT"/>
        </a:p>
      </dgm:t>
    </dgm:pt>
    <dgm:pt modelId="{ECDD9AF6-ACB1-8E4B-87BC-54E1596FD1EA}" type="sibTrans" cxnId="{11FB25A2-CAC9-BD4D-A6F2-4584F4D69372}">
      <dgm:prSet/>
      <dgm:spPr/>
      <dgm:t>
        <a:bodyPr/>
        <a:lstStyle/>
        <a:p>
          <a:endParaRPr lang="it-IT"/>
        </a:p>
      </dgm:t>
    </dgm:pt>
    <dgm:pt modelId="{4A664DEA-44C9-8247-B44D-7CF5FBD3751A}">
      <dgm:prSet phldrT="[Testo]"/>
      <dgm:spPr/>
      <dgm:t>
        <a:bodyPr/>
        <a:lstStyle/>
        <a:p>
          <a:r>
            <a:rPr lang="it-IT" dirty="0" smtClean="0"/>
            <a:t>Autonomia culturale</a:t>
          </a:r>
          <a:endParaRPr lang="it-IT" dirty="0"/>
        </a:p>
      </dgm:t>
    </dgm:pt>
    <dgm:pt modelId="{C0040932-D709-8541-8363-6128C00BE4B3}" type="parTrans" cxnId="{85592AC5-989B-F843-ADFB-6C777DB7F297}">
      <dgm:prSet/>
      <dgm:spPr/>
      <dgm:t>
        <a:bodyPr/>
        <a:lstStyle/>
        <a:p>
          <a:endParaRPr lang="it-IT"/>
        </a:p>
      </dgm:t>
    </dgm:pt>
    <dgm:pt modelId="{BDBA7E85-32F7-3B41-9AA4-B51C2E821C5B}" type="sibTrans" cxnId="{85592AC5-989B-F843-ADFB-6C777DB7F297}">
      <dgm:prSet/>
      <dgm:spPr/>
      <dgm:t>
        <a:bodyPr/>
        <a:lstStyle/>
        <a:p>
          <a:endParaRPr lang="it-IT"/>
        </a:p>
      </dgm:t>
    </dgm:pt>
    <dgm:pt modelId="{FFF79916-29E0-8044-8C40-F55D07BC1335}">
      <dgm:prSet phldrT="[Testo]"/>
      <dgm:spPr/>
      <dgm:t>
        <a:bodyPr/>
        <a:lstStyle/>
        <a:p>
          <a:r>
            <a:rPr lang="it-IT" dirty="0" smtClean="0"/>
            <a:t>Costituzioni</a:t>
          </a:r>
          <a:endParaRPr lang="it-IT" dirty="0"/>
        </a:p>
      </dgm:t>
    </dgm:pt>
    <dgm:pt modelId="{0A02334E-6449-9E49-A628-B193A2C70437}" type="parTrans" cxnId="{7F4CBCBB-B791-3C4C-8883-833F1D023D2F}">
      <dgm:prSet/>
      <dgm:spPr/>
      <dgm:t>
        <a:bodyPr/>
        <a:lstStyle/>
        <a:p>
          <a:endParaRPr lang="it-IT"/>
        </a:p>
      </dgm:t>
    </dgm:pt>
    <dgm:pt modelId="{539B454C-E278-B046-B8E7-05E05E7F9DEA}" type="sibTrans" cxnId="{7F4CBCBB-B791-3C4C-8883-833F1D023D2F}">
      <dgm:prSet/>
      <dgm:spPr/>
      <dgm:t>
        <a:bodyPr/>
        <a:lstStyle/>
        <a:p>
          <a:endParaRPr lang="it-IT"/>
        </a:p>
      </dgm:t>
    </dgm:pt>
    <dgm:pt modelId="{66C063A8-B122-E043-BDAC-B6794E664705}">
      <dgm:prSet phldrT="[Testo]"/>
      <dgm:spPr/>
      <dgm:t>
        <a:bodyPr/>
        <a:lstStyle/>
        <a:p>
          <a:r>
            <a:rPr lang="it-IT" dirty="0" smtClean="0"/>
            <a:t>Diritto di famiglia</a:t>
          </a:r>
          <a:endParaRPr lang="it-IT" dirty="0"/>
        </a:p>
      </dgm:t>
    </dgm:pt>
    <dgm:pt modelId="{DFC9B7A6-E7ED-1448-B678-471C9CB1D539}" type="parTrans" cxnId="{E326D63E-B848-9345-9EBB-AC744D106C1E}">
      <dgm:prSet/>
      <dgm:spPr/>
      <dgm:t>
        <a:bodyPr/>
        <a:lstStyle/>
        <a:p>
          <a:endParaRPr lang="it-IT"/>
        </a:p>
      </dgm:t>
    </dgm:pt>
    <dgm:pt modelId="{AC2ED2E5-AB39-A049-A25A-A26B7B155EC4}" type="sibTrans" cxnId="{E326D63E-B848-9345-9EBB-AC744D106C1E}">
      <dgm:prSet/>
      <dgm:spPr/>
      <dgm:t>
        <a:bodyPr/>
        <a:lstStyle/>
        <a:p>
          <a:endParaRPr lang="it-IT"/>
        </a:p>
      </dgm:t>
    </dgm:pt>
    <dgm:pt modelId="{07E84C28-CA43-7C42-B2E6-45A8FCCFF000}">
      <dgm:prSet phldrT="[Testo]"/>
      <dgm:spPr/>
      <dgm:t>
        <a:bodyPr/>
        <a:lstStyle/>
        <a:p>
          <a:r>
            <a:rPr lang="it-IT" dirty="0" smtClean="0"/>
            <a:t>Diritti delle minoranze</a:t>
          </a:r>
          <a:endParaRPr lang="it-IT" dirty="0"/>
        </a:p>
      </dgm:t>
    </dgm:pt>
    <dgm:pt modelId="{EC118A4D-EBE3-B644-8985-38C0429BA2AD}" type="parTrans" cxnId="{EE6CD943-6073-464D-A889-43DB030500DB}">
      <dgm:prSet/>
      <dgm:spPr/>
      <dgm:t>
        <a:bodyPr/>
        <a:lstStyle/>
        <a:p>
          <a:endParaRPr lang="it-IT"/>
        </a:p>
      </dgm:t>
    </dgm:pt>
    <dgm:pt modelId="{3DA74F8F-BCA7-8447-B512-AE9DE9B463D4}" type="sibTrans" cxnId="{EE6CD943-6073-464D-A889-43DB030500DB}">
      <dgm:prSet/>
      <dgm:spPr/>
      <dgm:t>
        <a:bodyPr/>
        <a:lstStyle/>
        <a:p>
          <a:endParaRPr lang="it-IT"/>
        </a:p>
      </dgm:t>
    </dgm:pt>
    <dgm:pt modelId="{8141AB95-ACD7-B149-A901-585F59399B28}">
      <dgm:prSet phldrT="[Testo]"/>
      <dgm:spPr/>
      <dgm:t>
        <a:bodyPr/>
        <a:lstStyle/>
        <a:p>
          <a:r>
            <a:rPr lang="it-IT" dirty="0" smtClean="0"/>
            <a:t>Diritti umani?</a:t>
          </a:r>
          <a:endParaRPr lang="it-IT" dirty="0"/>
        </a:p>
      </dgm:t>
    </dgm:pt>
    <dgm:pt modelId="{588576E5-BBCF-EE48-9AC9-05FFD288E10A}" type="parTrans" cxnId="{9A3C1FF9-211E-8A40-8A5A-EBEB9314CCAA}">
      <dgm:prSet/>
      <dgm:spPr/>
      <dgm:t>
        <a:bodyPr/>
        <a:lstStyle/>
        <a:p>
          <a:endParaRPr lang="it-IT"/>
        </a:p>
      </dgm:t>
    </dgm:pt>
    <dgm:pt modelId="{D32B8B9B-7EFC-3C4F-A4A9-DF9546D4F1CA}" type="sibTrans" cxnId="{9A3C1FF9-211E-8A40-8A5A-EBEB9314CCAA}">
      <dgm:prSet/>
      <dgm:spPr/>
      <dgm:t>
        <a:bodyPr/>
        <a:lstStyle/>
        <a:p>
          <a:endParaRPr lang="it-IT"/>
        </a:p>
      </dgm:t>
    </dgm:pt>
    <dgm:pt modelId="{33430163-398E-0A41-8E0A-FCB1B69F4DCD}">
      <dgm:prSet phldrT="[Testo]"/>
      <dgm:spPr/>
      <dgm:t>
        <a:bodyPr/>
        <a:lstStyle/>
        <a:p>
          <a:r>
            <a:rPr lang="it-IT" dirty="0" smtClean="0"/>
            <a:t>Centralità della Shari’a</a:t>
          </a:r>
          <a:endParaRPr lang="it-IT" dirty="0"/>
        </a:p>
      </dgm:t>
    </dgm:pt>
    <dgm:pt modelId="{35D0EF77-B6F7-F74E-8FE9-902F14D23992}" type="parTrans" cxnId="{1901A6CD-EFAF-3B47-9AEA-2D108161790D}">
      <dgm:prSet/>
      <dgm:spPr/>
      <dgm:t>
        <a:bodyPr/>
        <a:lstStyle/>
        <a:p>
          <a:endParaRPr lang="it-IT"/>
        </a:p>
      </dgm:t>
    </dgm:pt>
    <dgm:pt modelId="{7348D542-DBBD-5044-A70E-EC4BCCC7AC16}" type="sibTrans" cxnId="{1901A6CD-EFAF-3B47-9AEA-2D108161790D}">
      <dgm:prSet/>
      <dgm:spPr/>
      <dgm:t>
        <a:bodyPr/>
        <a:lstStyle/>
        <a:p>
          <a:endParaRPr lang="it-IT"/>
        </a:p>
      </dgm:t>
    </dgm:pt>
    <dgm:pt modelId="{0A35654E-B597-E249-82E6-6A3C5AD7D153}">
      <dgm:prSet phldrT="[Testo]"/>
      <dgm:spPr/>
      <dgm:t>
        <a:bodyPr/>
        <a:lstStyle/>
        <a:p>
          <a:r>
            <a:rPr lang="it-IT" dirty="0" smtClean="0"/>
            <a:t>Diritti di Gruppo</a:t>
          </a:r>
          <a:endParaRPr lang="it-IT" dirty="0"/>
        </a:p>
      </dgm:t>
    </dgm:pt>
    <dgm:pt modelId="{8115DCD3-F7D3-F44B-AD69-7DFD6ECC7BDB}" type="parTrans" cxnId="{C047F3FE-793D-A548-B019-1E8F2DD43A74}">
      <dgm:prSet/>
      <dgm:spPr/>
      <dgm:t>
        <a:bodyPr/>
        <a:lstStyle/>
        <a:p>
          <a:endParaRPr lang="it-IT"/>
        </a:p>
      </dgm:t>
    </dgm:pt>
    <dgm:pt modelId="{4015190F-F769-2849-AEDC-B309AE68B4BC}" type="sibTrans" cxnId="{C047F3FE-793D-A548-B019-1E8F2DD43A74}">
      <dgm:prSet/>
      <dgm:spPr/>
      <dgm:t>
        <a:bodyPr/>
        <a:lstStyle/>
        <a:p>
          <a:endParaRPr lang="it-IT"/>
        </a:p>
      </dgm:t>
    </dgm:pt>
    <dgm:pt modelId="{BD03A648-7A33-BD4F-9C76-55D6317ED5C7}" type="pres">
      <dgm:prSet presAssocID="{3FDD9659-21A5-8540-8B7B-BE0E5EC2CFB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44EE3D46-7573-CF45-9E44-043D062E9AF2}" type="pres">
      <dgm:prSet presAssocID="{317DEB3C-C846-0046-A296-612588A65765}" presName="horFlow" presStyleCnt="0"/>
      <dgm:spPr/>
    </dgm:pt>
    <dgm:pt modelId="{9CEC9C21-FE66-3A4B-97B4-078F7932CC53}" type="pres">
      <dgm:prSet presAssocID="{317DEB3C-C846-0046-A296-612588A65765}" presName="bigChev" presStyleLbl="node1" presStyleIdx="0" presStyleCnt="3"/>
      <dgm:spPr/>
      <dgm:t>
        <a:bodyPr/>
        <a:lstStyle/>
        <a:p>
          <a:endParaRPr lang="it-IT"/>
        </a:p>
      </dgm:t>
    </dgm:pt>
    <dgm:pt modelId="{F8DBA103-8904-944D-A1A3-4F74A3F3F11A}" type="pres">
      <dgm:prSet presAssocID="{651F66A1-5C48-4A49-B2D4-D15D9F7B2A84}" presName="parTrans" presStyleCnt="0"/>
      <dgm:spPr/>
    </dgm:pt>
    <dgm:pt modelId="{B7923674-CF6F-7E44-BCAF-BB82A2F41ACD}" type="pres">
      <dgm:prSet presAssocID="{C7696F90-BD6A-9B4A-9EFC-AC82AC1966F8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831897-5A21-424C-9D56-25097B55D746}" type="pres">
      <dgm:prSet presAssocID="{ECDD9AF6-ACB1-8E4B-87BC-54E1596FD1EA}" presName="sibTrans" presStyleCnt="0"/>
      <dgm:spPr/>
    </dgm:pt>
    <dgm:pt modelId="{1D998CD6-D6CB-5247-925F-B51EB2353A2C}" type="pres">
      <dgm:prSet presAssocID="{4A664DEA-44C9-8247-B44D-7CF5FBD3751A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925448-1322-8647-B7DF-A1DA8CACAFFE}" type="pres">
      <dgm:prSet presAssocID="{317DEB3C-C846-0046-A296-612588A65765}" presName="vSp" presStyleCnt="0"/>
      <dgm:spPr/>
    </dgm:pt>
    <dgm:pt modelId="{7A4AED37-6E37-2942-8A95-0981F74653A5}" type="pres">
      <dgm:prSet presAssocID="{FFF79916-29E0-8044-8C40-F55D07BC1335}" presName="horFlow" presStyleCnt="0"/>
      <dgm:spPr/>
    </dgm:pt>
    <dgm:pt modelId="{2BC16A37-C561-3745-B4D2-B6E936E38641}" type="pres">
      <dgm:prSet presAssocID="{FFF79916-29E0-8044-8C40-F55D07BC1335}" presName="bigChev" presStyleLbl="node1" presStyleIdx="1" presStyleCnt="3"/>
      <dgm:spPr/>
      <dgm:t>
        <a:bodyPr/>
        <a:lstStyle/>
        <a:p>
          <a:endParaRPr lang="it-IT"/>
        </a:p>
      </dgm:t>
    </dgm:pt>
    <dgm:pt modelId="{128ECBBE-ABB2-B145-B2D2-B233A150FDB2}" type="pres">
      <dgm:prSet presAssocID="{DFC9B7A6-E7ED-1448-B678-471C9CB1D539}" presName="parTrans" presStyleCnt="0"/>
      <dgm:spPr/>
    </dgm:pt>
    <dgm:pt modelId="{C6687962-806F-324D-91D9-BD1C9D740113}" type="pres">
      <dgm:prSet presAssocID="{66C063A8-B122-E043-BDAC-B6794E664705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9F620D-CD5B-5544-8DBD-B916F3A48E61}" type="pres">
      <dgm:prSet presAssocID="{AC2ED2E5-AB39-A049-A25A-A26B7B155EC4}" presName="sibTrans" presStyleCnt="0"/>
      <dgm:spPr/>
    </dgm:pt>
    <dgm:pt modelId="{27A4ED5F-93B0-0B40-86AD-529CFDC1D12A}" type="pres">
      <dgm:prSet presAssocID="{07E84C28-CA43-7C42-B2E6-45A8FCCFF000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163403-D7E8-7A48-8418-68A0B3AB55B6}" type="pres">
      <dgm:prSet presAssocID="{FFF79916-29E0-8044-8C40-F55D07BC1335}" presName="vSp" presStyleCnt="0"/>
      <dgm:spPr/>
    </dgm:pt>
    <dgm:pt modelId="{D7B2D10A-96CA-5945-BEB2-F0750B07AB61}" type="pres">
      <dgm:prSet presAssocID="{8141AB95-ACD7-B149-A901-585F59399B28}" presName="horFlow" presStyleCnt="0"/>
      <dgm:spPr/>
    </dgm:pt>
    <dgm:pt modelId="{77817593-7F6B-5842-9404-A6B0A7ABD8D8}" type="pres">
      <dgm:prSet presAssocID="{8141AB95-ACD7-B149-A901-585F59399B28}" presName="bigChev" presStyleLbl="node1" presStyleIdx="2" presStyleCnt="3"/>
      <dgm:spPr/>
      <dgm:t>
        <a:bodyPr/>
        <a:lstStyle/>
        <a:p>
          <a:endParaRPr lang="it-IT"/>
        </a:p>
      </dgm:t>
    </dgm:pt>
    <dgm:pt modelId="{955F1E17-76DC-9F47-A2E7-C7C71878E255}" type="pres">
      <dgm:prSet presAssocID="{35D0EF77-B6F7-F74E-8FE9-902F14D23992}" presName="parTrans" presStyleCnt="0"/>
      <dgm:spPr/>
    </dgm:pt>
    <dgm:pt modelId="{9E302D17-C6E4-5C47-AE51-F694FE6360D8}" type="pres">
      <dgm:prSet presAssocID="{33430163-398E-0A41-8E0A-FCB1B69F4DCD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C84C82E-1BD4-8C4A-A33D-4EA3D299AF3F}" type="pres">
      <dgm:prSet presAssocID="{7348D542-DBBD-5044-A70E-EC4BCCC7AC16}" presName="sibTrans" presStyleCnt="0"/>
      <dgm:spPr/>
    </dgm:pt>
    <dgm:pt modelId="{49732F1A-C2F0-0441-B93F-77D428213647}" type="pres">
      <dgm:prSet presAssocID="{0A35654E-B597-E249-82E6-6A3C5AD7D153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047F3FE-793D-A548-B019-1E8F2DD43A74}" srcId="{8141AB95-ACD7-B149-A901-585F59399B28}" destId="{0A35654E-B597-E249-82E6-6A3C5AD7D153}" srcOrd="1" destOrd="0" parTransId="{8115DCD3-F7D3-F44B-AD69-7DFD6ECC7BDB}" sibTransId="{4015190F-F769-2849-AEDC-B309AE68B4BC}"/>
    <dgm:cxn modelId="{2C724E12-7B9B-7947-9F4F-8CA125E24F8D}" type="presOf" srcId="{0A35654E-B597-E249-82E6-6A3C5AD7D153}" destId="{49732F1A-C2F0-0441-B93F-77D428213647}" srcOrd="0" destOrd="0" presId="urn:microsoft.com/office/officeart/2005/8/layout/lProcess3"/>
    <dgm:cxn modelId="{4A584BA7-6DB1-EB4D-9724-5A27AF4703B5}" type="presOf" srcId="{4A664DEA-44C9-8247-B44D-7CF5FBD3751A}" destId="{1D998CD6-D6CB-5247-925F-B51EB2353A2C}" srcOrd="0" destOrd="0" presId="urn:microsoft.com/office/officeart/2005/8/layout/lProcess3"/>
    <dgm:cxn modelId="{0AA005D8-4FB5-964E-9019-C6C384EF833E}" type="presOf" srcId="{FFF79916-29E0-8044-8C40-F55D07BC1335}" destId="{2BC16A37-C561-3745-B4D2-B6E936E38641}" srcOrd="0" destOrd="0" presId="urn:microsoft.com/office/officeart/2005/8/layout/lProcess3"/>
    <dgm:cxn modelId="{634BC362-2E64-394B-AA61-E73D696DAA11}" type="presOf" srcId="{33430163-398E-0A41-8E0A-FCB1B69F4DCD}" destId="{9E302D17-C6E4-5C47-AE51-F694FE6360D8}" srcOrd="0" destOrd="0" presId="urn:microsoft.com/office/officeart/2005/8/layout/lProcess3"/>
    <dgm:cxn modelId="{7F4CBCBB-B791-3C4C-8883-833F1D023D2F}" srcId="{3FDD9659-21A5-8540-8B7B-BE0E5EC2CFB6}" destId="{FFF79916-29E0-8044-8C40-F55D07BC1335}" srcOrd="1" destOrd="0" parTransId="{0A02334E-6449-9E49-A628-B193A2C70437}" sibTransId="{539B454C-E278-B046-B8E7-05E05E7F9DEA}"/>
    <dgm:cxn modelId="{5B97F7A5-71AB-B94D-8988-7E9E65BE25EA}" type="presOf" srcId="{317DEB3C-C846-0046-A296-612588A65765}" destId="{9CEC9C21-FE66-3A4B-97B4-078F7932CC53}" srcOrd="0" destOrd="0" presId="urn:microsoft.com/office/officeart/2005/8/layout/lProcess3"/>
    <dgm:cxn modelId="{EE6CD943-6073-464D-A889-43DB030500DB}" srcId="{FFF79916-29E0-8044-8C40-F55D07BC1335}" destId="{07E84C28-CA43-7C42-B2E6-45A8FCCFF000}" srcOrd="1" destOrd="0" parTransId="{EC118A4D-EBE3-B644-8985-38C0429BA2AD}" sibTransId="{3DA74F8F-BCA7-8447-B512-AE9DE9B463D4}"/>
    <dgm:cxn modelId="{618009CC-5FA3-DA41-8D1A-93CA0D8158B3}" type="presOf" srcId="{3FDD9659-21A5-8540-8B7B-BE0E5EC2CFB6}" destId="{BD03A648-7A33-BD4F-9C76-55D6317ED5C7}" srcOrd="0" destOrd="0" presId="urn:microsoft.com/office/officeart/2005/8/layout/lProcess3"/>
    <dgm:cxn modelId="{9A3C1FF9-211E-8A40-8A5A-EBEB9314CCAA}" srcId="{3FDD9659-21A5-8540-8B7B-BE0E5EC2CFB6}" destId="{8141AB95-ACD7-B149-A901-585F59399B28}" srcOrd="2" destOrd="0" parTransId="{588576E5-BBCF-EE48-9AC9-05FFD288E10A}" sibTransId="{D32B8B9B-7EFC-3C4F-A4A9-DF9546D4F1CA}"/>
    <dgm:cxn modelId="{A57620E9-89E0-864E-8D9E-809CD617F791}" type="presOf" srcId="{8141AB95-ACD7-B149-A901-585F59399B28}" destId="{77817593-7F6B-5842-9404-A6B0A7ABD8D8}" srcOrd="0" destOrd="0" presId="urn:microsoft.com/office/officeart/2005/8/layout/lProcess3"/>
    <dgm:cxn modelId="{1901A6CD-EFAF-3B47-9AEA-2D108161790D}" srcId="{8141AB95-ACD7-B149-A901-585F59399B28}" destId="{33430163-398E-0A41-8E0A-FCB1B69F4DCD}" srcOrd="0" destOrd="0" parTransId="{35D0EF77-B6F7-F74E-8FE9-902F14D23992}" sibTransId="{7348D542-DBBD-5044-A70E-EC4BCCC7AC16}"/>
    <dgm:cxn modelId="{E326D63E-B848-9345-9EBB-AC744D106C1E}" srcId="{FFF79916-29E0-8044-8C40-F55D07BC1335}" destId="{66C063A8-B122-E043-BDAC-B6794E664705}" srcOrd="0" destOrd="0" parTransId="{DFC9B7A6-E7ED-1448-B678-471C9CB1D539}" sibTransId="{AC2ED2E5-AB39-A049-A25A-A26B7B155EC4}"/>
    <dgm:cxn modelId="{3DA2A616-E60C-AD4C-B3AA-3D7A5D27FC34}" type="presOf" srcId="{C7696F90-BD6A-9B4A-9EFC-AC82AC1966F8}" destId="{B7923674-CF6F-7E44-BCAF-BB82A2F41ACD}" srcOrd="0" destOrd="0" presId="urn:microsoft.com/office/officeart/2005/8/layout/lProcess3"/>
    <dgm:cxn modelId="{BDF3E89B-1FD5-FC44-A2E6-AD3C633C05B6}" type="presOf" srcId="{66C063A8-B122-E043-BDAC-B6794E664705}" destId="{C6687962-806F-324D-91D9-BD1C9D740113}" srcOrd="0" destOrd="0" presId="urn:microsoft.com/office/officeart/2005/8/layout/lProcess3"/>
    <dgm:cxn modelId="{85592AC5-989B-F843-ADFB-6C777DB7F297}" srcId="{317DEB3C-C846-0046-A296-612588A65765}" destId="{4A664DEA-44C9-8247-B44D-7CF5FBD3751A}" srcOrd="1" destOrd="0" parTransId="{C0040932-D709-8541-8363-6128C00BE4B3}" sibTransId="{BDBA7E85-32F7-3B41-9AA4-B51C2E821C5B}"/>
    <dgm:cxn modelId="{F381E0C7-1E5B-9141-B847-7E25F4411F59}" srcId="{3FDD9659-21A5-8540-8B7B-BE0E5EC2CFB6}" destId="{317DEB3C-C846-0046-A296-612588A65765}" srcOrd="0" destOrd="0" parTransId="{79E2BA53-6061-6048-9738-9723DF21992E}" sibTransId="{E7439508-E299-2644-85D5-FCD0EC6BCF20}"/>
    <dgm:cxn modelId="{EC1BAA1E-95B9-3D4F-ABD0-B97BB82CAAA4}" type="presOf" srcId="{07E84C28-CA43-7C42-B2E6-45A8FCCFF000}" destId="{27A4ED5F-93B0-0B40-86AD-529CFDC1D12A}" srcOrd="0" destOrd="0" presId="urn:microsoft.com/office/officeart/2005/8/layout/lProcess3"/>
    <dgm:cxn modelId="{11FB25A2-CAC9-BD4D-A6F2-4584F4D69372}" srcId="{317DEB3C-C846-0046-A296-612588A65765}" destId="{C7696F90-BD6A-9B4A-9EFC-AC82AC1966F8}" srcOrd="0" destOrd="0" parTransId="{651F66A1-5C48-4A49-B2D4-D15D9F7B2A84}" sibTransId="{ECDD9AF6-ACB1-8E4B-87BC-54E1596FD1EA}"/>
    <dgm:cxn modelId="{A10E6CCB-7BC8-0E4C-8E3B-773783075AEA}" type="presParOf" srcId="{BD03A648-7A33-BD4F-9C76-55D6317ED5C7}" destId="{44EE3D46-7573-CF45-9E44-043D062E9AF2}" srcOrd="0" destOrd="0" presId="urn:microsoft.com/office/officeart/2005/8/layout/lProcess3"/>
    <dgm:cxn modelId="{EE7B5157-573B-B345-8EEA-14B7B4146E56}" type="presParOf" srcId="{44EE3D46-7573-CF45-9E44-043D062E9AF2}" destId="{9CEC9C21-FE66-3A4B-97B4-078F7932CC53}" srcOrd="0" destOrd="0" presId="urn:microsoft.com/office/officeart/2005/8/layout/lProcess3"/>
    <dgm:cxn modelId="{8FAF6D78-ED15-904F-B6A5-2B504E834FBE}" type="presParOf" srcId="{44EE3D46-7573-CF45-9E44-043D062E9AF2}" destId="{F8DBA103-8904-944D-A1A3-4F74A3F3F11A}" srcOrd="1" destOrd="0" presId="urn:microsoft.com/office/officeart/2005/8/layout/lProcess3"/>
    <dgm:cxn modelId="{30526753-993C-3543-A2AB-6F9B51499044}" type="presParOf" srcId="{44EE3D46-7573-CF45-9E44-043D062E9AF2}" destId="{B7923674-CF6F-7E44-BCAF-BB82A2F41ACD}" srcOrd="2" destOrd="0" presId="urn:microsoft.com/office/officeart/2005/8/layout/lProcess3"/>
    <dgm:cxn modelId="{0CABC791-C02C-3B46-BFE8-DF49993759DC}" type="presParOf" srcId="{44EE3D46-7573-CF45-9E44-043D062E9AF2}" destId="{BD831897-5A21-424C-9D56-25097B55D746}" srcOrd="3" destOrd="0" presId="urn:microsoft.com/office/officeart/2005/8/layout/lProcess3"/>
    <dgm:cxn modelId="{1D9BDCB6-D89B-CA45-BD80-33198C8EDE60}" type="presParOf" srcId="{44EE3D46-7573-CF45-9E44-043D062E9AF2}" destId="{1D998CD6-D6CB-5247-925F-B51EB2353A2C}" srcOrd="4" destOrd="0" presId="urn:microsoft.com/office/officeart/2005/8/layout/lProcess3"/>
    <dgm:cxn modelId="{5A02868B-E640-DE4F-A899-2FBBDC02761D}" type="presParOf" srcId="{BD03A648-7A33-BD4F-9C76-55D6317ED5C7}" destId="{53925448-1322-8647-B7DF-A1DA8CACAFFE}" srcOrd="1" destOrd="0" presId="urn:microsoft.com/office/officeart/2005/8/layout/lProcess3"/>
    <dgm:cxn modelId="{92FF83D6-6EB4-E047-9455-39AE18F3C9AE}" type="presParOf" srcId="{BD03A648-7A33-BD4F-9C76-55D6317ED5C7}" destId="{7A4AED37-6E37-2942-8A95-0981F74653A5}" srcOrd="2" destOrd="0" presId="urn:microsoft.com/office/officeart/2005/8/layout/lProcess3"/>
    <dgm:cxn modelId="{582C96D3-82B8-954A-B206-DAD0896E7D2F}" type="presParOf" srcId="{7A4AED37-6E37-2942-8A95-0981F74653A5}" destId="{2BC16A37-C561-3745-B4D2-B6E936E38641}" srcOrd="0" destOrd="0" presId="urn:microsoft.com/office/officeart/2005/8/layout/lProcess3"/>
    <dgm:cxn modelId="{E836D7EA-2D2A-0441-9827-6D80C67640DC}" type="presParOf" srcId="{7A4AED37-6E37-2942-8A95-0981F74653A5}" destId="{128ECBBE-ABB2-B145-B2D2-B233A150FDB2}" srcOrd="1" destOrd="0" presId="urn:microsoft.com/office/officeart/2005/8/layout/lProcess3"/>
    <dgm:cxn modelId="{C3F1B91F-69B3-9B48-83E4-C68B73F35317}" type="presParOf" srcId="{7A4AED37-6E37-2942-8A95-0981F74653A5}" destId="{C6687962-806F-324D-91D9-BD1C9D740113}" srcOrd="2" destOrd="0" presId="urn:microsoft.com/office/officeart/2005/8/layout/lProcess3"/>
    <dgm:cxn modelId="{4764ECAD-983E-A74A-9C4C-37B3AA3FEADD}" type="presParOf" srcId="{7A4AED37-6E37-2942-8A95-0981F74653A5}" destId="{F29F620D-CD5B-5544-8DBD-B916F3A48E61}" srcOrd="3" destOrd="0" presId="urn:microsoft.com/office/officeart/2005/8/layout/lProcess3"/>
    <dgm:cxn modelId="{5A33BF76-0375-9644-81D8-8B072D5A7B5B}" type="presParOf" srcId="{7A4AED37-6E37-2942-8A95-0981F74653A5}" destId="{27A4ED5F-93B0-0B40-86AD-529CFDC1D12A}" srcOrd="4" destOrd="0" presId="urn:microsoft.com/office/officeart/2005/8/layout/lProcess3"/>
    <dgm:cxn modelId="{2BBFE22D-C483-714B-AB14-C86F4C78E23A}" type="presParOf" srcId="{BD03A648-7A33-BD4F-9C76-55D6317ED5C7}" destId="{17163403-D7E8-7A48-8418-68A0B3AB55B6}" srcOrd="3" destOrd="0" presId="urn:microsoft.com/office/officeart/2005/8/layout/lProcess3"/>
    <dgm:cxn modelId="{46F71126-0471-2C4A-8A08-2B999A6ACF25}" type="presParOf" srcId="{BD03A648-7A33-BD4F-9C76-55D6317ED5C7}" destId="{D7B2D10A-96CA-5945-BEB2-F0750B07AB61}" srcOrd="4" destOrd="0" presId="urn:microsoft.com/office/officeart/2005/8/layout/lProcess3"/>
    <dgm:cxn modelId="{0857F875-7ABC-2348-8261-940B313ACEBB}" type="presParOf" srcId="{D7B2D10A-96CA-5945-BEB2-F0750B07AB61}" destId="{77817593-7F6B-5842-9404-A6B0A7ABD8D8}" srcOrd="0" destOrd="0" presId="urn:microsoft.com/office/officeart/2005/8/layout/lProcess3"/>
    <dgm:cxn modelId="{CE09E1C2-083F-3349-9D06-1A2F5F43335C}" type="presParOf" srcId="{D7B2D10A-96CA-5945-BEB2-F0750B07AB61}" destId="{955F1E17-76DC-9F47-A2E7-C7C71878E255}" srcOrd="1" destOrd="0" presId="urn:microsoft.com/office/officeart/2005/8/layout/lProcess3"/>
    <dgm:cxn modelId="{5A4EE23E-01D8-754E-AF2C-F02CEFDE4280}" type="presParOf" srcId="{D7B2D10A-96CA-5945-BEB2-F0750B07AB61}" destId="{9E302D17-C6E4-5C47-AE51-F694FE6360D8}" srcOrd="2" destOrd="0" presId="urn:microsoft.com/office/officeart/2005/8/layout/lProcess3"/>
    <dgm:cxn modelId="{513D6E92-004F-CE4E-A44E-095A4FDA2B0D}" type="presParOf" srcId="{D7B2D10A-96CA-5945-BEB2-F0750B07AB61}" destId="{EC84C82E-1BD4-8C4A-A33D-4EA3D299AF3F}" srcOrd="3" destOrd="0" presId="urn:microsoft.com/office/officeart/2005/8/layout/lProcess3"/>
    <dgm:cxn modelId="{4D673498-8728-9247-B93E-1ECD9DD9DF23}" type="presParOf" srcId="{D7B2D10A-96CA-5945-BEB2-F0750B07AB61}" destId="{49732F1A-C2F0-0441-B93F-77D42821364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D9516-810F-BB4F-BD1A-AEE9175ABC78}">
      <dsp:nvSpPr>
        <dsp:cNvPr id="0" name=""/>
        <dsp:cNvSpPr/>
      </dsp:nvSpPr>
      <dsp:spPr>
        <a:xfrm rot="21300000">
          <a:off x="13994" y="1379743"/>
          <a:ext cx="4532381" cy="519026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6B9BB38-EBF1-454D-8657-9D30C6FA7A75}">
      <dsp:nvSpPr>
        <dsp:cNvPr id="0" name=""/>
        <dsp:cNvSpPr/>
      </dsp:nvSpPr>
      <dsp:spPr>
        <a:xfrm>
          <a:off x="547244" y="163925"/>
          <a:ext cx="1368111" cy="1311405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AD73C6-D55E-F849-9A60-E2E1BE70DBEF}">
      <dsp:nvSpPr>
        <dsp:cNvPr id="0" name=""/>
        <dsp:cNvSpPr/>
      </dsp:nvSpPr>
      <dsp:spPr>
        <a:xfrm>
          <a:off x="2416996" y="0"/>
          <a:ext cx="1459318" cy="137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Individuo</a:t>
          </a:r>
          <a:endParaRPr lang="it-IT" sz="2300" kern="1200" dirty="0"/>
        </a:p>
      </dsp:txBody>
      <dsp:txXfrm>
        <a:off x="2416996" y="0"/>
        <a:ext cx="1459318" cy="1376975"/>
      </dsp:txXfrm>
    </dsp:sp>
    <dsp:sp modelId="{6D773F7D-3F54-6B43-8422-E02DF8D528A8}">
      <dsp:nvSpPr>
        <dsp:cNvPr id="0" name=""/>
        <dsp:cNvSpPr/>
      </dsp:nvSpPr>
      <dsp:spPr>
        <a:xfrm>
          <a:off x="2645015" y="1803182"/>
          <a:ext cx="1368111" cy="1311405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F4711-AF93-244A-912B-00374A79C699}">
      <dsp:nvSpPr>
        <dsp:cNvPr id="0" name=""/>
        <dsp:cNvSpPr/>
      </dsp:nvSpPr>
      <dsp:spPr>
        <a:xfrm>
          <a:off x="684055" y="1901537"/>
          <a:ext cx="1459318" cy="137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Gruppo</a:t>
          </a:r>
          <a:endParaRPr lang="it-IT" sz="2300" kern="1200" dirty="0"/>
        </a:p>
      </dsp:txBody>
      <dsp:txXfrm>
        <a:off x="684055" y="1901537"/>
        <a:ext cx="1459318" cy="13769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ECFBF-E7B4-DE48-BD5D-1EB8EA2C58CF}">
      <dsp:nvSpPr>
        <dsp:cNvPr id="0" name=""/>
        <dsp:cNvSpPr/>
      </dsp:nvSpPr>
      <dsp:spPr>
        <a:xfrm rot="4396374">
          <a:off x="1034939" y="1009936"/>
          <a:ext cx="4381264" cy="3055385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271706-7469-834C-8618-70CAFA94101F}">
      <dsp:nvSpPr>
        <dsp:cNvPr id="0" name=""/>
        <dsp:cNvSpPr/>
      </dsp:nvSpPr>
      <dsp:spPr>
        <a:xfrm>
          <a:off x="2676174" y="1408891"/>
          <a:ext cx="110640" cy="11064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2BDB24-A0BC-B849-A710-BABA85D423F2}">
      <dsp:nvSpPr>
        <dsp:cNvPr id="0" name=""/>
        <dsp:cNvSpPr/>
      </dsp:nvSpPr>
      <dsp:spPr>
        <a:xfrm>
          <a:off x="3433758" y="2019953"/>
          <a:ext cx="110640" cy="11064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95466C3-BE97-2947-A803-4178C3969F5E}">
      <dsp:nvSpPr>
        <dsp:cNvPr id="0" name=""/>
        <dsp:cNvSpPr/>
      </dsp:nvSpPr>
      <dsp:spPr>
        <a:xfrm>
          <a:off x="4001527" y="2734549"/>
          <a:ext cx="110640" cy="110640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B3EBF4-C4CD-E346-A313-AB17F8A22635}">
      <dsp:nvSpPr>
        <dsp:cNvPr id="0" name=""/>
        <dsp:cNvSpPr/>
      </dsp:nvSpPr>
      <dsp:spPr>
        <a:xfrm>
          <a:off x="741232" y="0"/>
          <a:ext cx="2065630" cy="8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Rivoluzione Americana 1783</a:t>
          </a:r>
          <a:endParaRPr lang="it-IT" sz="1800" kern="1200" dirty="0"/>
        </a:p>
      </dsp:txBody>
      <dsp:txXfrm>
        <a:off x="741232" y="0"/>
        <a:ext cx="2065630" cy="812041"/>
      </dsp:txXfrm>
    </dsp:sp>
    <dsp:sp modelId="{95C8448A-DC9D-4C49-97C2-2EE9EC53CEC2}">
      <dsp:nvSpPr>
        <dsp:cNvPr id="0" name=""/>
        <dsp:cNvSpPr/>
      </dsp:nvSpPr>
      <dsp:spPr>
        <a:xfrm>
          <a:off x="3309313" y="1058191"/>
          <a:ext cx="3014703" cy="8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Rivoluzione Francese 1789</a:t>
          </a:r>
          <a:endParaRPr lang="it-IT" sz="1800" kern="1200" dirty="0"/>
        </a:p>
      </dsp:txBody>
      <dsp:txXfrm>
        <a:off x="3309313" y="1058191"/>
        <a:ext cx="3014703" cy="812041"/>
      </dsp:txXfrm>
    </dsp:sp>
    <dsp:sp modelId="{1EABFA31-D99F-7241-9C10-ED16F992AB31}">
      <dsp:nvSpPr>
        <dsp:cNvPr id="0" name=""/>
        <dsp:cNvSpPr/>
      </dsp:nvSpPr>
      <dsp:spPr>
        <a:xfrm>
          <a:off x="741232" y="1669252"/>
          <a:ext cx="2400597" cy="8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1918-1933 Trattati delle Minoranze</a:t>
          </a:r>
          <a:endParaRPr lang="it-IT" sz="1800" kern="1200" dirty="0"/>
        </a:p>
      </dsp:txBody>
      <dsp:txXfrm>
        <a:off x="741232" y="1669252"/>
        <a:ext cx="2400597" cy="812041"/>
      </dsp:txXfrm>
    </dsp:sp>
    <dsp:sp modelId="{44995546-5EC0-B244-9EC3-B4BCF8BD7E0E}">
      <dsp:nvSpPr>
        <dsp:cNvPr id="0" name=""/>
        <dsp:cNvSpPr/>
      </dsp:nvSpPr>
      <dsp:spPr>
        <a:xfrm>
          <a:off x="4481697" y="2383849"/>
          <a:ext cx="1842319" cy="8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1948 Dichiarazione dei Diritti Umani</a:t>
          </a:r>
          <a:endParaRPr lang="it-IT" sz="1800" kern="1200" dirty="0"/>
        </a:p>
      </dsp:txBody>
      <dsp:txXfrm>
        <a:off x="4481697" y="2383849"/>
        <a:ext cx="1842319" cy="812041"/>
      </dsp:txXfrm>
    </dsp:sp>
    <dsp:sp modelId="{5CA41763-FCC8-8342-A29A-BE2EC013522E}">
      <dsp:nvSpPr>
        <dsp:cNvPr id="0" name=""/>
        <dsp:cNvSpPr/>
      </dsp:nvSpPr>
      <dsp:spPr>
        <a:xfrm>
          <a:off x="3532624" y="4263217"/>
          <a:ext cx="2791392" cy="8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1993 Criteri di Copenhagen</a:t>
          </a:r>
          <a:endParaRPr lang="it-IT" sz="1800" kern="1200" dirty="0"/>
        </a:p>
      </dsp:txBody>
      <dsp:txXfrm>
        <a:off x="3532624" y="4263217"/>
        <a:ext cx="2791392" cy="8120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442C3-64BD-6D48-977A-EDF37998BB8B}">
      <dsp:nvSpPr>
        <dsp:cNvPr id="0" name=""/>
        <dsp:cNvSpPr/>
      </dsp:nvSpPr>
      <dsp:spPr>
        <a:xfrm>
          <a:off x="892" y="0"/>
          <a:ext cx="2320400" cy="4966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1776</a:t>
          </a:r>
          <a:endParaRPr lang="it-IT" sz="6500" kern="1200" dirty="0"/>
        </a:p>
      </dsp:txBody>
      <dsp:txXfrm>
        <a:off x="892" y="0"/>
        <a:ext cx="2320400" cy="1489806"/>
      </dsp:txXfrm>
    </dsp:sp>
    <dsp:sp modelId="{6CAC8AD7-3E41-7042-9A1B-E4BB808FE63F}">
      <dsp:nvSpPr>
        <dsp:cNvPr id="0" name=""/>
        <dsp:cNvSpPr/>
      </dsp:nvSpPr>
      <dsp:spPr>
        <a:xfrm>
          <a:off x="232932" y="1491261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Eguaglianza, Diritti Inalienabili</a:t>
          </a:r>
          <a:endParaRPr lang="it-IT" sz="1900" kern="1200" dirty="0"/>
        </a:p>
      </dsp:txBody>
      <dsp:txXfrm>
        <a:off x="276787" y="1535116"/>
        <a:ext cx="1768610" cy="1409613"/>
      </dsp:txXfrm>
    </dsp:sp>
    <dsp:sp modelId="{1437088C-D222-1449-BA39-78EC937D4254}">
      <dsp:nvSpPr>
        <dsp:cNvPr id="0" name=""/>
        <dsp:cNvSpPr/>
      </dsp:nvSpPr>
      <dsp:spPr>
        <a:xfrm>
          <a:off x="232932" y="3218942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Vita, Libertà, Ricerca della Felicità</a:t>
          </a:r>
          <a:endParaRPr lang="it-IT" sz="1900" kern="1200" dirty="0"/>
        </a:p>
      </dsp:txBody>
      <dsp:txXfrm>
        <a:off x="276787" y="3262797"/>
        <a:ext cx="1768610" cy="1409613"/>
      </dsp:txXfrm>
    </dsp:sp>
    <dsp:sp modelId="{9444465F-D018-A949-A863-3054F4C430C1}">
      <dsp:nvSpPr>
        <dsp:cNvPr id="0" name=""/>
        <dsp:cNvSpPr/>
      </dsp:nvSpPr>
      <dsp:spPr>
        <a:xfrm>
          <a:off x="2495322" y="0"/>
          <a:ext cx="2320400" cy="4966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1789</a:t>
          </a:r>
          <a:endParaRPr lang="it-IT" sz="6500" kern="1200" dirty="0"/>
        </a:p>
      </dsp:txBody>
      <dsp:txXfrm>
        <a:off x="2495322" y="0"/>
        <a:ext cx="2320400" cy="1489806"/>
      </dsp:txXfrm>
    </dsp:sp>
    <dsp:sp modelId="{88D95FAA-A0FF-B148-9B3C-89B90F9D19A7}">
      <dsp:nvSpPr>
        <dsp:cNvPr id="0" name=""/>
        <dsp:cNvSpPr/>
      </dsp:nvSpPr>
      <dsp:spPr>
        <a:xfrm>
          <a:off x="2727362" y="1491261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Eguaglianza e libertà </a:t>
          </a:r>
          <a:endParaRPr lang="it-IT" sz="1900" kern="1200" dirty="0"/>
        </a:p>
      </dsp:txBody>
      <dsp:txXfrm>
        <a:off x="2771217" y="1535116"/>
        <a:ext cx="1768610" cy="1409613"/>
      </dsp:txXfrm>
    </dsp:sp>
    <dsp:sp modelId="{6DC3BA4D-84B0-A144-9FE3-66F6FAB42EDF}">
      <dsp:nvSpPr>
        <dsp:cNvPr id="0" name=""/>
        <dsp:cNvSpPr/>
      </dsp:nvSpPr>
      <dsp:spPr>
        <a:xfrm>
          <a:off x="2727362" y="3218942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Libertà, proprietà, sicurezza, resistenza all’oppressione</a:t>
          </a:r>
          <a:endParaRPr lang="it-IT" sz="1900" kern="1200" dirty="0"/>
        </a:p>
      </dsp:txBody>
      <dsp:txXfrm>
        <a:off x="2771217" y="3262797"/>
        <a:ext cx="1768610" cy="1409613"/>
      </dsp:txXfrm>
    </dsp:sp>
    <dsp:sp modelId="{0A459182-D5F5-6B4B-A7E3-2F07761C5132}">
      <dsp:nvSpPr>
        <dsp:cNvPr id="0" name=""/>
        <dsp:cNvSpPr/>
      </dsp:nvSpPr>
      <dsp:spPr>
        <a:xfrm>
          <a:off x="4989753" y="0"/>
          <a:ext cx="2320400" cy="49660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1948</a:t>
          </a:r>
          <a:endParaRPr lang="it-IT" sz="6500" kern="1200" dirty="0"/>
        </a:p>
      </dsp:txBody>
      <dsp:txXfrm>
        <a:off x="4989753" y="0"/>
        <a:ext cx="2320400" cy="1489806"/>
      </dsp:txXfrm>
    </dsp:sp>
    <dsp:sp modelId="{FEB754EB-EE71-194F-B812-21D06A81F3B4}">
      <dsp:nvSpPr>
        <dsp:cNvPr id="0" name=""/>
        <dsp:cNvSpPr/>
      </dsp:nvSpPr>
      <dsp:spPr>
        <a:xfrm>
          <a:off x="5221793" y="1491261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Libertà ed eguaglianza in dignità e diritti</a:t>
          </a:r>
          <a:endParaRPr lang="it-IT" sz="1900" kern="1200" dirty="0"/>
        </a:p>
      </dsp:txBody>
      <dsp:txXfrm>
        <a:off x="5265648" y="1535116"/>
        <a:ext cx="1768610" cy="1409613"/>
      </dsp:txXfrm>
    </dsp:sp>
    <dsp:sp modelId="{BC396FDF-463E-444C-980A-2CBA6ACB0614}">
      <dsp:nvSpPr>
        <dsp:cNvPr id="0" name=""/>
        <dsp:cNvSpPr/>
      </dsp:nvSpPr>
      <dsp:spPr>
        <a:xfrm>
          <a:off x="5221793" y="3218942"/>
          <a:ext cx="1856320" cy="149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Vita, libertà e sicurezza</a:t>
          </a:r>
          <a:endParaRPr lang="it-IT" sz="1900" kern="1200" dirty="0"/>
        </a:p>
      </dsp:txBody>
      <dsp:txXfrm>
        <a:off x="5265648" y="3262797"/>
        <a:ext cx="1768610" cy="140961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38076-4D5B-4C4E-807D-4DBF109E4DFD}">
      <dsp:nvSpPr>
        <dsp:cNvPr id="0" name=""/>
        <dsp:cNvSpPr/>
      </dsp:nvSpPr>
      <dsp:spPr>
        <a:xfrm>
          <a:off x="1636776" y="0"/>
          <a:ext cx="1728216" cy="9601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Diritti di gruppo</a:t>
          </a:r>
          <a:endParaRPr lang="it-IT" sz="2500" kern="1200" dirty="0"/>
        </a:p>
      </dsp:txBody>
      <dsp:txXfrm>
        <a:off x="1664897" y="28121"/>
        <a:ext cx="1671974" cy="903878"/>
      </dsp:txXfrm>
    </dsp:sp>
    <dsp:sp modelId="{35B37D91-F44D-454B-BDF1-C26B36E46CEA}">
      <dsp:nvSpPr>
        <dsp:cNvPr id="0" name=""/>
        <dsp:cNvSpPr/>
      </dsp:nvSpPr>
      <dsp:spPr>
        <a:xfrm>
          <a:off x="4133088" y="0"/>
          <a:ext cx="1728216" cy="9601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Diritti individuali</a:t>
          </a:r>
          <a:endParaRPr lang="it-IT" sz="2500" kern="1200" dirty="0"/>
        </a:p>
      </dsp:txBody>
      <dsp:txXfrm>
        <a:off x="4161209" y="28121"/>
        <a:ext cx="1671974" cy="903878"/>
      </dsp:txXfrm>
    </dsp:sp>
    <dsp:sp modelId="{EF454666-4A25-A542-8D63-035DB056108C}">
      <dsp:nvSpPr>
        <dsp:cNvPr id="0" name=""/>
        <dsp:cNvSpPr/>
      </dsp:nvSpPr>
      <dsp:spPr>
        <a:xfrm>
          <a:off x="3388995" y="4080510"/>
          <a:ext cx="720090" cy="72009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B14FA-F729-5A4B-BC6C-265BD193DE43}">
      <dsp:nvSpPr>
        <dsp:cNvPr id="0" name=""/>
        <dsp:cNvSpPr/>
      </dsp:nvSpPr>
      <dsp:spPr>
        <a:xfrm rot="240000">
          <a:off x="1588110" y="3771943"/>
          <a:ext cx="4321859" cy="302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8A4FD-5573-D646-993C-17D44E38849A}">
      <dsp:nvSpPr>
        <dsp:cNvPr id="0" name=""/>
        <dsp:cNvSpPr/>
      </dsp:nvSpPr>
      <dsp:spPr>
        <a:xfrm rot="240000">
          <a:off x="4183011" y="3016334"/>
          <a:ext cx="1724381" cy="803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Dichiarazioni Universali</a:t>
          </a:r>
          <a:endParaRPr lang="it-IT" sz="2000" kern="1200" dirty="0"/>
        </a:p>
      </dsp:txBody>
      <dsp:txXfrm>
        <a:off x="4222229" y="3055552"/>
        <a:ext cx="1645945" cy="724949"/>
      </dsp:txXfrm>
    </dsp:sp>
    <dsp:sp modelId="{8BE0769F-0CB4-E640-8494-0CF36A5A8DC2}">
      <dsp:nvSpPr>
        <dsp:cNvPr id="0" name=""/>
        <dsp:cNvSpPr/>
      </dsp:nvSpPr>
      <dsp:spPr>
        <a:xfrm rot="240000">
          <a:off x="4245419" y="2152226"/>
          <a:ext cx="1724381" cy="803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Libertà costituzionali</a:t>
          </a:r>
          <a:endParaRPr lang="it-IT" sz="2000" kern="1200" dirty="0"/>
        </a:p>
      </dsp:txBody>
      <dsp:txXfrm>
        <a:off x="4284637" y="2191444"/>
        <a:ext cx="1645945" cy="724949"/>
      </dsp:txXfrm>
    </dsp:sp>
    <dsp:sp modelId="{49C0612D-DAB5-354D-B02D-817F98E6B195}">
      <dsp:nvSpPr>
        <dsp:cNvPr id="0" name=""/>
        <dsp:cNvSpPr/>
      </dsp:nvSpPr>
      <dsp:spPr>
        <a:xfrm rot="240000">
          <a:off x="4307827" y="1307320"/>
          <a:ext cx="1724381" cy="803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Diritti naturali</a:t>
          </a:r>
          <a:endParaRPr lang="it-IT" sz="2000" kern="1200" dirty="0"/>
        </a:p>
      </dsp:txBody>
      <dsp:txXfrm>
        <a:off x="4347045" y="1346538"/>
        <a:ext cx="1645945" cy="724949"/>
      </dsp:txXfrm>
    </dsp:sp>
    <dsp:sp modelId="{43E412CD-A3B2-DB4B-B17B-B1672E2B4D09}">
      <dsp:nvSpPr>
        <dsp:cNvPr id="0" name=""/>
        <dsp:cNvSpPr/>
      </dsp:nvSpPr>
      <dsp:spPr>
        <a:xfrm rot="240000">
          <a:off x="1710702" y="2843512"/>
          <a:ext cx="1724381" cy="803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Tutela delle minoranze</a:t>
          </a:r>
          <a:endParaRPr lang="it-IT" sz="2000" kern="1200" dirty="0"/>
        </a:p>
      </dsp:txBody>
      <dsp:txXfrm>
        <a:off x="1749920" y="2882730"/>
        <a:ext cx="1645945" cy="724949"/>
      </dsp:txXfrm>
    </dsp:sp>
    <dsp:sp modelId="{51D5C88A-9056-0344-B26C-2E32AC1DE9A7}">
      <dsp:nvSpPr>
        <dsp:cNvPr id="0" name=""/>
        <dsp:cNvSpPr/>
      </dsp:nvSpPr>
      <dsp:spPr>
        <a:xfrm rot="240000">
          <a:off x="1773110" y="1979404"/>
          <a:ext cx="1724381" cy="803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Prevenzione dei conflitti</a:t>
          </a:r>
          <a:endParaRPr lang="it-IT" sz="2000" kern="1200" dirty="0"/>
        </a:p>
      </dsp:txBody>
      <dsp:txXfrm>
        <a:off x="1812328" y="2018622"/>
        <a:ext cx="1645945" cy="72494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C846-881C-A742-89E9-0F0A140F4CBF}">
      <dsp:nvSpPr>
        <dsp:cNvPr id="0" name=""/>
        <dsp:cNvSpPr/>
      </dsp:nvSpPr>
      <dsp:spPr>
        <a:xfrm>
          <a:off x="1149705" y="266763"/>
          <a:ext cx="3277819" cy="32777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Diritti fondamentali dell’individuo</a:t>
          </a:r>
          <a:endParaRPr lang="it-IT" sz="1800" kern="1200" dirty="0"/>
        </a:p>
      </dsp:txBody>
      <dsp:txXfrm>
        <a:off x="1629730" y="746778"/>
        <a:ext cx="2317769" cy="2317718"/>
      </dsp:txXfrm>
    </dsp:sp>
    <dsp:sp modelId="{2F783281-A0C9-2E40-8F1F-8C78CBF0CF78}">
      <dsp:nvSpPr>
        <dsp:cNvPr id="0" name=""/>
        <dsp:cNvSpPr/>
      </dsp:nvSpPr>
      <dsp:spPr>
        <a:xfrm>
          <a:off x="3019958" y="117427"/>
          <a:ext cx="364540" cy="3645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2CB1A-57E8-2744-AA57-8E4AC82CE517}">
      <dsp:nvSpPr>
        <dsp:cNvPr id="0" name=""/>
        <dsp:cNvSpPr/>
      </dsp:nvSpPr>
      <dsp:spPr>
        <a:xfrm>
          <a:off x="2156764" y="3300978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62E97-9152-0D40-B79A-5F134C9ED246}">
      <dsp:nvSpPr>
        <dsp:cNvPr id="0" name=""/>
        <dsp:cNvSpPr/>
      </dsp:nvSpPr>
      <dsp:spPr>
        <a:xfrm>
          <a:off x="4638446" y="1597009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F5D0A-92A5-014E-8DE1-4CB05C83744F}">
      <dsp:nvSpPr>
        <dsp:cNvPr id="0" name=""/>
        <dsp:cNvSpPr/>
      </dsp:nvSpPr>
      <dsp:spPr>
        <a:xfrm>
          <a:off x="3375355" y="3582038"/>
          <a:ext cx="364540" cy="3645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084BC7-2751-7441-91A7-7CE64DD25F9D}">
      <dsp:nvSpPr>
        <dsp:cNvPr id="0" name=""/>
        <dsp:cNvSpPr/>
      </dsp:nvSpPr>
      <dsp:spPr>
        <a:xfrm>
          <a:off x="2231745" y="635510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202B71-EE8F-6A4D-AC75-5C0E5E20155B}">
      <dsp:nvSpPr>
        <dsp:cNvPr id="0" name=""/>
        <dsp:cNvSpPr/>
      </dsp:nvSpPr>
      <dsp:spPr>
        <a:xfrm>
          <a:off x="1399641" y="2146874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681D30-54A3-4040-812A-3B249445A0FF}">
      <dsp:nvSpPr>
        <dsp:cNvPr id="0" name=""/>
        <dsp:cNvSpPr/>
      </dsp:nvSpPr>
      <dsp:spPr>
        <a:xfrm>
          <a:off x="125577" y="858366"/>
          <a:ext cx="1332585" cy="13321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Diritti dei gruppi</a:t>
          </a:r>
          <a:endParaRPr lang="it-IT" sz="1800" kern="1200" dirty="0"/>
        </a:p>
      </dsp:txBody>
      <dsp:txXfrm>
        <a:off x="320730" y="1053456"/>
        <a:ext cx="942279" cy="941979"/>
      </dsp:txXfrm>
    </dsp:sp>
    <dsp:sp modelId="{90249383-354E-054C-B4AB-15498136223C}">
      <dsp:nvSpPr>
        <dsp:cNvPr id="0" name=""/>
        <dsp:cNvSpPr/>
      </dsp:nvSpPr>
      <dsp:spPr>
        <a:xfrm>
          <a:off x="2651150" y="646997"/>
          <a:ext cx="364540" cy="3645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A42A4B-CB0C-F44B-B769-3C7405A4EF51}">
      <dsp:nvSpPr>
        <dsp:cNvPr id="0" name=""/>
        <dsp:cNvSpPr/>
      </dsp:nvSpPr>
      <dsp:spPr>
        <a:xfrm>
          <a:off x="250545" y="2581099"/>
          <a:ext cx="658977" cy="6589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8B2C9C-3F6E-0B4C-9C51-A4730DAC746D}">
      <dsp:nvSpPr>
        <dsp:cNvPr id="0" name=""/>
        <dsp:cNvSpPr/>
      </dsp:nvSpPr>
      <dsp:spPr>
        <a:xfrm>
          <a:off x="4763414" y="231535"/>
          <a:ext cx="1332585" cy="13321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Governo</a:t>
          </a:r>
          <a:endParaRPr lang="it-IT" sz="1800" kern="1200" dirty="0"/>
        </a:p>
      </dsp:txBody>
      <dsp:txXfrm>
        <a:off x="4958567" y="426625"/>
        <a:ext cx="942279" cy="941979"/>
      </dsp:txXfrm>
    </dsp:sp>
    <dsp:sp modelId="{AF79621F-865F-D041-89C5-73D1B31C6358}">
      <dsp:nvSpPr>
        <dsp:cNvPr id="0" name=""/>
        <dsp:cNvSpPr/>
      </dsp:nvSpPr>
      <dsp:spPr>
        <a:xfrm>
          <a:off x="4169054" y="1151296"/>
          <a:ext cx="364540" cy="3645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6E358F-3999-4C4C-945B-DAE73E13B6A7}">
      <dsp:nvSpPr>
        <dsp:cNvPr id="0" name=""/>
        <dsp:cNvSpPr/>
      </dsp:nvSpPr>
      <dsp:spPr>
        <a:xfrm>
          <a:off x="0" y="3365308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98AA12-8920-5245-A5F6-F81F15A7A7CC}">
      <dsp:nvSpPr>
        <dsp:cNvPr id="0" name=""/>
        <dsp:cNvSpPr/>
      </dsp:nvSpPr>
      <dsp:spPr>
        <a:xfrm>
          <a:off x="2632252" y="2989286"/>
          <a:ext cx="263956" cy="264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77E55-F84D-604E-9721-C0C8E14EEEE3}">
      <dsp:nvSpPr>
        <dsp:cNvPr id="0" name=""/>
        <dsp:cNvSpPr/>
      </dsp:nvSpPr>
      <dsp:spPr>
        <a:xfrm>
          <a:off x="1423666" y="0"/>
          <a:ext cx="1866418" cy="10368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Individuo</a:t>
          </a:r>
          <a:endParaRPr lang="it-IT" sz="3200" kern="1200" dirty="0"/>
        </a:p>
      </dsp:txBody>
      <dsp:txXfrm>
        <a:off x="1454036" y="30370"/>
        <a:ext cx="1805678" cy="976159"/>
      </dsp:txXfrm>
    </dsp:sp>
    <dsp:sp modelId="{EC8266CB-C31B-B046-BA7C-3C30C9973068}">
      <dsp:nvSpPr>
        <dsp:cNvPr id="0" name=""/>
        <dsp:cNvSpPr/>
      </dsp:nvSpPr>
      <dsp:spPr>
        <a:xfrm>
          <a:off x="4119603" y="0"/>
          <a:ext cx="1866418" cy="10368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Gruppo</a:t>
          </a:r>
          <a:endParaRPr lang="it-IT" sz="3200" kern="1200" dirty="0"/>
        </a:p>
      </dsp:txBody>
      <dsp:txXfrm>
        <a:off x="4149973" y="30370"/>
        <a:ext cx="1805678" cy="976159"/>
      </dsp:txXfrm>
    </dsp:sp>
    <dsp:sp modelId="{49936E03-16E8-C14A-AF07-569AE10F0B36}">
      <dsp:nvSpPr>
        <dsp:cNvPr id="0" name=""/>
        <dsp:cNvSpPr/>
      </dsp:nvSpPr>
      <dsp:spPr>
        <a:xfrm>
          <a:off x="3316006" y="4406820"/>
          <a:ext cx="777674" cy="77767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87518-B17F-DE43-9E01-5F2E24ACD9AC}">
      <dsp:nvSpPr>
        <dsp:cNvPr id="0" name=""/>
        <dsp:cNvSpPr/>
      </dsp:nvSpPr>
      <dsp:spPr>
        <a:xfrm rot="240000">
          <a:off x="1371108" y="4073578"/>
          <a:ext cx="4667470" cy="3263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12EF7-21C8-F142-A482-2A0CD43942FD}">
      <dsp:nvSpPr>
        <dsp:cNvPr id="0" name=""/>
        <dsp:cNvSpPr/>
      </dsp:nvSpPr>
      <dsp:spPr>
        <a:xfrm rot="240000">
          <a:off x="4173519" y="3257545"/>
          <a:ext cx="1862276" cy="867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Centralità della religione</a:t>
          </a:r>
          <a:endParaRPr lang="it-IT" sz="2200" kern="1200" dirty="0"/>
        </a:p>
      </dsp:txBody>
      <dsp:txXfrm>
        <a:off x="4215873" y="3299899"/>
        <a:ext cx="1777568" cy="782922"/>
      </dsp:txXfrm>
    </dsp:sp>
    <dsp:sp modelId="{E64352E8-49AF-3E40-8D65-98D03C5F1F7D}">
      <dsp:nvSpPr>
        <dsp:cNvPr id="0" name=""/>
        <dsp:cNvSpPr/>
      </dsp:nvSpPr>
      <dsp:spPr>
        <a:xfrm rot="240000">
          <a:off x="4240917" y="2324335"/>
          <a:ext cx="1862276" cy="867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Autonomia culturale</a:t>
          </a:r>
          <a:endParaRPr lang="it-IT" sz="2200" kern="1200" dirty="0"/>
        </a:p>
      </dsp:txBody>
      <dsp:txXfrm>
        <a:off x="4283271" y="2366689"/>
        <a:ext cx="1777568" cy="782922"/>
      </dsp:txXfrm>
    </dsp:sp>
    <dsp:sp modelId="{47973169-9E24-B04A-8FD8-27260A352B94}">
      <dsp:nvSpPr>
        <dsp:cNvPr id="0" name=""/>
        <dsp:cNvSpPr/>
      </dsp:nvSpPr>
      <dsp:spPr>
        <a:xfrm rot="240000">
          <a:off x="4308316" y="1411864"/>
          <a:ext cx="1862276" cy="867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Entità etno-religiosa</a:t>
          </a:r>
          <a:endParaRPr lang="it-IT" sz="2200" kern="1200" dirty="0"/>
        </a:p>
      </dsp:txBody>
      <dsp:txXfrm>
        <a:off x="4350670" y="1454218"/>
        <a:ext cx="1777568" cy="782922"/>
      </dsp:txXfrm>
    </dsp:sp>
    <dsp:sp modelId="{8793260E-0E25-9546-8897-68BA880142FE}">
      <dsp:nvSpPr>
        <dsp:cNvPr id="0" name=""/>
        <dsp:cNvSpPr/>
      </dsp:nvSpPr>
      <dsp:spPr>
        <a:xfrm rot="240000">
          <a:off x="1503504" y="3070903"/>
          <a:ext cx="1862276" cy="867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Destinatario di doveri</a:t>
          </a:r>
          <a:endParaRPr lang="it-IT" sz="2200" kern="1200" dirty="0"/>
        </a:p>
      </dsp:txBody>
      <dsp:txXfrm>
        <a:off x="1545858" y="3113257"/>
        <a:ext cx="1777568" cy="782922"/>
      </dsp:txXfrm>
    </dsp:sp>
    <dsp:sp modelId="{AB5E4F49-20AA-1A4B-97FD-A7591E6D4D7F}">
      <dsp:nvSpPr>
        <dsp:cNvPr id="0" name=""/>
        <dsp:cNvSpPr/>
      </dsp:nvSpPr>
      <dsp:spPr>
        <a:xfrm rot="240000">
          <a:off x="1570902" y="2137694"/>
          <a:ext cx="1862276" cy="867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Membro di un gruppo</a:t>
          </a:r>
          <a:endParaRPr lang="it-IT" sz="2200" kern="1200" dirty="0"/>
        </a:p>
      </dsp:txBody>
      <dsp:txXfrm>
        <a:off x="1613256" y="2180048"/>
        <a:ext cx="1777568" cy="7829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5212D-0B14-5C4C-A53D-E529CB6E51E6}" type="datetimeFigureOut">
              <a:rPr lang="it-IT" smtClean="0"/>
              <a:t>10/11/2016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F4D8-8F48-6641-BC9D-C551438C2E50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17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http://www.gaystarnews.com/article/saudi-arabia-says-it-will-support-human-rights-long-they-can-still-kill-gay-people260615/#gs.Il3o0pQ articolo del 26 giugno 2015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F4D8-8F48-6641-BC9D-C551438C2E50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58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11/10/2016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‹N›</a:t>
            </a:fld>
            <a:endParaRPr kumimoji="0" lang="en-US" dirty="0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endParaRPr kumimoji="0" lang="en-US" dirty="0"/>
          </a:p>
        </p:txBody>
      </p:sp>
      <p:sp>
        <p:nvSpPr>
          <p:cNvPr id="9" name="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11/10/2016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‹N›</a:t>
            </a:fld>
            <a:endParaRPr kumimoji="0"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37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44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Diritti umani in Medio Oriente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Gruppi, individui e minoranze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945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 sistema del millet ottomano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331625907"/>
              </p:ext>
            </p:extLst>
          </p:nvPr>
        </p:nvGraphicFramePr>
        <p:xfrm>
          <a:off x="1523999" y="1396999"/>
          <a:ext cx="7078905" cy="493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185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 millet e costituzione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233157012"/>
              </p:ext>
            </p:extLst>
          </p:nvPr>
        </p:nvGraphicFramePr>
        <p:xfrm>
          <a:off x="1524000" y="1396999"/>
          <a:ext cx="7010628" cy="5020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688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7"/>
            <a:ext cx="4997637" cy="126060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 Carta Araba dei Diritti Umani 2004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579943970"/>
              </p:ext>
            </p:extLst>
          </p:nvPr>
        </p:nvGraphicFramePr>
        <p:xfrm>
          <a:off x="1524000" y="2595956"/>
          <a:ext cx="6723393" cy="3893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175" y="106492"/>
            <a:ext cx="2224286" cy="22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3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Diritti umani negli Stati arabi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370827446"/>
              </p:ext>
            </p:extLst>
          </p:nvPr>
        </p:nvGraphicFramePr>
        <p:xfrm>
          <a:off x="3086958" y="3168183"/>
          <a:ext cx="5732590" cy="323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608" y="1553965"/>
            <a:ext cx="3784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2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Contraddizioni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543745219"/>
              </p:ext>
            </p:extLst>
          </p:nvPr>
        </p:nvGraphicFramePr>
        <p:xfrm>
          <a:off x="1524000" y="1396999"/>
          <a:ext cx="6860418" cy="492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86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Uno sguardo al Medio Oriente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775377921"/>
              </p:ext>
            </p:extLst>
          </p:nvPr>
        </p:nvGraphicFramePr>
        <p:xfrm>
          <a:off x="1524000" y="1397000"/>
          <a:ext cx="7092560" cy="519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073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Arabia Saudita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387" y="376992"/>
            <a:ext cx="2342343" cy="1558723"/>
          </a:xfrm>
          <a:prstGeom prst="rect">
            <a:avLst/>
          </a:prstGeom>
        </p:spPr>
      </p:pic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614749059"/>
              </p:ext>
            </p:extLst>
          </p:nvPr>
        </p:nvGraphicFramePr>
        <p:xfrm>
          <a:off x="1524000" y="24210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334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umani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324792638"/>
              </p:ext>
            </p:extLst>
          </p:nvPr>
        </p:nvGraphicFramePr>
        <p:xfrm>
          <a:off x="1523999" y="3070485"/>
          <a:ext cx="6821077" cy="330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667" y="274638"/>
            <a:ext cx="3113409" cy="25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caso </a:t>
            </a:r>
            <a:r>
              <a:rPr lang="it-IT" dirty="0" err="1" smtClean="0"/>
              <a:t>Ra’if</a:t>
            </a:r>
            <a:r>
              <a:rPr lang="it-IT" dirty="0" smtClean="0"/>
              <a:t> </a:t>
            </a:r>
            <a:r>
              <a:rPr lang="it-IT" dirty="0" err="1" smtClean="0"/>
              <a:t>Badawi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0440">
            <a:off x="1013765" y="1546026"/>
            <a:ext cx="2844800" cy="284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6224">
            <a:off x="4457610" y="1888135"/>
            <a:ext cx="4318000" cy="187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448" y="4238232"/>
            <a:ext cx="3429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delle donne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40521236"/>
              </p:ext>
            </p:extLst>
          </p:nvPr>
        </p:nvGraphicFramePr>
        <p:xfrm>
          <a:off x="1523999" y="1417638"/>
          <a:ext cx="7044357" cy="517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521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Quali diritti umani?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872000027"/>
              </p:ext>
            </p:extLst>
          </p:nvPr>
        </p:nvGraphicFramePr>
        <p:xfrm>
          <a:off x="4189401" y="3197421"/>
          <a:ext cx="4560371" cy="327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608" y="2072482"/>
            <a:ext cx="2590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7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 voto nel 2015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8" y="1725583"/>
            <a:ext cx="7589007" cy="42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45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369984" cy="813989"/>
          </a:xfrm>
        </p:spPr>
        <p:txBody>
          <a:bodyPr>
            <a:noAutofit/>
          </a:bodyPr>
          <a:lstStyle/>
          <a:p>
            <a:r>
              <a:rPr lang="it-IT" sz="3200" dirty="0" smtClean="0"/>
              <a:t>Samar </a:t>
            </a:r>
            <a:r>
              <a:rPr lang="it-IT" sz="3200" dirty="0" err="1" smtClean="0"/>
              <a:t>Badawi</a:t>
            </a:r>
            <a:r>
              <a:rPr lang="it-IT" sz="3200" dirty="0" smtClean="0"/>
              <a:t> e </a:t>
            </a:r>
            <a:r>
              <a:rPr lang="it-IT" sz="3200" dirty="0" err="1" smtClean="0"/>
              <a:t>Waleed</a:t>
            </a:r>
            <a:r>
              <a:rPr lang="it-IT" sz="3200" dirty="0" smtClean="0"/>
              <a:t> Abu al- </a:t>
            </a:r>
            <a:r>
              <a:rPr lang="it-IT" sz="3200" dirty="0" err="1" smtClean="0"/>
              <a:t>Khair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74" y="1210340"/>
            <a:ext cx="5335725" cy="56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Manal</a:t>
            </a:r>
            <a:r>
              <a:rPr lang="it-IT" dirty="0" smtClean="0"/>
              <a:t> a-Sharif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073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8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LGBT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934329157"/>
              </p:ext>
            </p:extLst>
          </p:nvPr>
        </p:nvGraphicFramePr>
        <p:xfrm>
          <a:off x="1524000" y="1396999"/>
          <a:ext cx="7409688" cy="4757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3007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Decapitazione per sodomia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07" y="1682200"/>
            <a:ext cx="7005041" cy="39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delle minoranze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522579256"/>
              </p:ext>
            </p:extLst>
          </p:nvPr>
        </p:nvGraphicFramePr>
        <p:xfrm>
          <a:off x="1523999" y="1397000"/>
          <a:ext cx="6988537" cy="467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888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50" y="572228"/>
            <a:ext cx="5256919" cy="28973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3757875"/>
            <a:ext cx="4895344" cy="27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756" y="697930"/>
            <a:ext cx="2551770" cy="1143000"/>
          </a:xfrm>
        </p:spPr>
        <p:txBody>
          <a:bodyPr/>
          <a:lstStyle/>
          <a:p>
            <a:r>
              <a:rPr lang="en-GB" dirty="0" smtClean="0"/>
              <a:t>Iran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75" y="423291"/>
            <a:ext cx="3074460" cy="1759792"/>
          </a:xfrm>
          <a:prstGeom prst="rect">
            <a:avLst/>
          </a:prstGeom>
        </p:spPr>
      </p:pic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10658795"/>
              </p:ext>
            </p:extLst>
          </p:nvPr>
        </p:nvGraphicFramePr>
        <p:xfrm>
          <a:off x="1523999" y="2553402"/>
          <a:ext cx="6559999" cy="356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1154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4425483" cy="953556"/>
          </a:xfrm>
        </p:spPr>
        <p:txBody>
          <a:bodyPr/>
          <a:lstStyle/>
          <a:p>
            <a:r>
              <a:rPr lang="en-GB" dirty="0" smtClean="0"/>
              <a:t>Diritti Umani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30359141"/>
              </p:ext>
            </p:extLst>
          </p:nvPr>
        </p:nvGraphicFramePr>
        <p:xfrm>
          <a:off x="1328631" y="1885485"/>
          <a:ext cx="7037938" cy="4624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2860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delle donne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841610912"/>
              </p:ext>
            </p:extLst>
          </p:nvPr>
        </p:nvGraphicFramePr>
        <p:xfrm>
          <a:off x="1523999" y="1396999"/>
          <a:ext cx="7267637" cy="502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860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1750">
            <a:off x="1194190" y="2049610"/>
            <a:ext cx="3031892" cy="47331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8752">
            <a:off x="3881083" y="744380"/>
            <a:ext cx="5210093" cy="29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44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3" y="1060713"/>
            <a:ext cx="7420699" cy="45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36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Shirin</a:t>
            </a:r>
            <a:r>
              <a:rPr lang="it-IT" dirty="0" smtClean="0"/>
              <a:t> </a:t>
            </a:r>
            <a:r>
              <a:rPr lang="it-IT" dirty="0" err="1" smtClean="0"/>
              <a:t>Ebadi</a:t>
            </a:r>
            <a:r>
              <a:rPr lang="it-IT" dirty="0" smtClean="0"/>
              <a:t>, </a:t>
            </a:r>
            <a:r>
              <a:rPr lang="it-IT" dirty="0" err="1" smtClean="0"/>
              <a:t>Narges</a:t>
            </a:r>
            <a:r>
              <a:rPr lang="it-IT" dirty="0" smtClean="0"/>
              <a:t> </a:t>
            </a:r>
            <a:r>
              <a:rPr lang="it-IT" dirty="0" err="1" smtClean="0"/>
              <a:t>Mohammadi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4925">
            <a:off x="1098544" y="1467624"/>
            <a:ext cx="4400087" cy="25829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588" y="4228896"/>
            <a:ext cx="5208545" cy="24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56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4194" y="386292"/>
            <a:ext cx="2876480" cy="1010708"/>
          </a:xfrm>
        </p:spPr>
        <p:txBody>
          <a:bodyPr/>
          <a:lstStyle/>
          <a:p>
            <a:r>
              <a:rPr lang="en-GB" dirty="0" smtClean="0"/>
              <a:t>Diritti LGBT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64438385"/>
              </p:ext>
            </p:extLst>
          </p:nvPr>
        </p:nvGraphicFramePr>
        <p:xfrm>
          <a:off x="1524000" y="269497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927" y="958984"/>
            <a:ext cx="4114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7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delle minoranze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030943326"/>
              </p:ext>
            </p:extLst>
          </p:nvPr>
        </p:nvGraphicFramePr>
        <p:xfrm>
          <a:off x="1593775" y="249958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4071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2799">
            <a:off x="1212724" y="644476"/>
            <a:ext cx="4158625" cy="27544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169" y="3458407"/>
            <a:ext cx="4544880" cy="30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68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2415966" cy="1143000"/>
          </a:xfrm>
        </p:spPr>
        <p:txBody>
          <a:bodyPr/>
          <a:lstStyle/>
          <a:p>
            <a:r>
              <a:rPr lang="en-GB" dirty="0" smtClean="0"/>
              <a:t>Turchia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685894654"/>
              </p:ext>
            </p:extLst>
          </p:nvPr>
        </p:nvGraphicFramePr>
        <p:xfrm>
          <a:off x="1761584" y="25135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938" y="54518"/>
            <a:ext cx="2992146" cy="21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0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Umani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10110981"/>
              </p:ext>
            </p:extLst>
          </p:nvPr>
        </p:nvGraphicFramePr>
        <p:xfrm>
          <a:off x="1523999" y="1397000"/>
          <a:ext cx="7183907" cy="4604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686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delle donne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75026792"/>
              </p:ext>
            </p:extLst>
          </p:nvPr>
        </p:nvGraphicFramePr>
        <p:xfrm>
          <a:off x="1524000" y="1397000"/>
          <a:ext cx="7002492" cy="485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679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29" y="620300"/>
            <a:ext cx="5675461" cy="31902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176" y="3648650"/>
            <a:ext cx="5004217" cy="30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8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LGBT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924892194"/>
              </p:ext>
            </p:extLst>
          </p:nvPr>
        </p:nvGraphicFramePr>
        <p:xfrm>
          <a:off x="1524000" y="1396999"/>
          <a:ext cx="7114132" cy="4757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46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tradizione occidentale 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285191320"/>
              </p:ext>
            </p:extLst>
          </p:nvPr>
        </p:nvGraphicFramePr>
        <p:xfrm>
          <a:off x="1523999" y="1396999"/>
          <a:ext cx="7065249" cy="507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9712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3752">
            <a:off x="1510946" y="520042"/>
            <a:ext cx="4419600" cy="1841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1654">
            <a:off x="4977768" y="2092662"/>
            <a:ext cx="3492500" cy="2324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33" y="3503144"/>
            <a:ext cx="5317814" cy="29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delle minoranze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501015207"/>
              </p:ext>
            </p:extLst>
          </p:nvPr>
        </p:nvGraphicFramePr>
        <p:xfrm>
          <a:off x="1524000" y="1397000"/>
          <a:ext cx="7253682" cy="4925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2674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09" y="617474"/>
            <a:ext cx="4024753" cy="28856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528" y="4173070"/>
            <a:ext cx="5385491" cy="23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40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Iraq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46324599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4811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Iraq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83345190"/>
              </p:ext>
            </p:extLst>
          </p:nvPr>
        </p:nvGraphicFramePr>
        <p:xfrm>
          <a:off x="1524000" y="1130497"/>
          <a:ext cx="7169952" cy="545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7497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8371">
            <a:off x="4883479" y="1995420"/>
            <a:ext cx="3479800" cy="2336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538" y="777281"/>
            <a:ext cx="2540000" cy="254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5677">
            <a:off x="1228533" y="387958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8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Siria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383544291"/>
              </p:ext>
            </p:extLst>
          </p:nvPr>
        </p:nvGraphicFramePr>
        <p:xfrm>
          <a:off x="1524000" y="1396999"/>
          <a:ext cx="6597798" cy="484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9991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umani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982340985"/>
              </p:ext>
            </p:extLst>
          </p:nvPr>
        </p:nvGraphicFramePr>
        <p:xfrm>
          <a:off x="1524000" y="1397000"/>
          <a:ext cx="7409688" cy="512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394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14207230"/>
              </p:ext>
            </p:extLst>
          </p:nvPr>
        </p:nvGraphicFramePr>
        <p:xfrm>
          <a:off x="1524000" y="1939988"/>
          <a:ext cx="6528023" cy="4619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908" y="274638"/>
            <a:ext cx="1953170" cy="14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20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umani?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160102542"/>
              </p:ext>
            </p:extLst>
          </p:nvPr>
        </p:nvGraphicFramePr>
        <p:xfrm>
          <a:off x="1523999" y="1396999"/>
          <a:ext cx="6779213" cy="495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9311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Esempi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375919433"/>
              </p:ext>
            </p:extLst>
          </p:nvPr>
        </p:nvGraphicFramePr>
        <p:xfrm>
          <a:off x="1524000" y="1397000"/>
          <a:ext cx="7311046" cy="4966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061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907189"/>
            <a:ext cx="8810549" cy="52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2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Autorità Palestinese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9361407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391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diritti umani nell’</a:t>
            </a:r>
            <a:r>
              <a:rPr lang="it-IT" dirty="0" err="1" smtClean="0"/>
              <a:t>ANP</a:t>
            </a:r>
            <a:endParaRPr lang="it-IT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077963043"/>
              </p:ext>
            </p:extLst>
          </p:nvPr>
        </p:nvGraphicFramePr>
        <p:xfrm>
          <a:off x="1524000" y="1396999"/>
          <a:ext cx="6541978" cy="484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8599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150" y="381000"/>
            <a:ext cx="589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Aree C: 300,000 cittadini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260942605"/>
              </p:ext>
            </p:extLst>
          </p:nvPr>
        </p:nvGraphicFramePr>
        <p:xfrm>
          <a:off x="1537955" y="19971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9892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1675">
            <a:off x="1215682" y="771130"/>
            <a:ext cx="3810000" cy="2133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3496">
            <a:off x="5236121" y="1937081"/>
            <a:ext cx="3543300" cy="228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03" y="4007707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2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</a:t>
            </a:r>
            <a:r>
              <a:rPr lang="it-IT" dirty="0" err="1" smtClean="0"/>
              <a:t>ANP</a:t>
            </a:r>
            <a:r>
              <a:rPr lang="it-IT" dirty="0" smtClean="0"/>
              <a:t> e i Diritti Umani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345464346"/>
              </p:ext>
            </p:extLst>
          </p:nvPr>
        </p:nvGraphicFramePr>
        <p:xfrm>
          <a:off x="1524000" y="1396999"/>
          <a:ext cx="6569888" cy="4688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9630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cristiani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2201513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720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Donne e LGBT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306041677"/>
              </p:ext>
            </p:extLst>
          </p:nvPr>
        </p:nvGraphicFramePr>
        <p:xfrm>
          <a:off x="1524000" y="1396999"/>
          <a:ext cx="7620000" cy="535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0817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Gaza sotto Hamas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703639047"/>
              </p:ext>
            </p:extLst>
          </p:nvPr>
        </p:nvGraphicFramePr>
        <p:xfrm>
          <a:off x="1523999" y="1397000"/>
          <a:ext cx="6932717" cy="4925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311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 individuo e gruppo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348430"/>
              </p:ext>
            </p:extLst>
          </p:nvPr>
        </p:nvGraphicFramePr>
        <p:xfrm>
          <a:off x="1435608" y="1447800"/>
          <a:ext cx="749808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231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09" y="584200"/>
            <a:ext cx="76581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Independent</a:t>
            </a:r>
            <a:r>
              <a:rPr lang="it-IT" dirty="0" smtClean="0"/>
              <a:t> </a:t>
            </a:r>
            <a:r>
              <a:rPr lang="it-IT" dirty="0" err="1" smtClean="0"/>
              <a:t>Commission</a:t>
            </a:r>
            <a:r>
              <a:rPr lang="it-IT" dirty="0" smtClean="0"/>
              <a:t> for Human Rights - Palestine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503793301"/>
              </p:ext>
            </p:extLst>
          </p:nvPr>
        </p:nvGraphicFramePr>
        <p:xfrm>
          <a:off x="1524000" y="2011098"/>
          <a:ext cx="7002492" cy="432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314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829857" cy="1143000"/>
          </a:xfrm>
        </p:spPr>
        <p:txBody>
          <a:bodyPr/>
          <a:lstStyle/>
          <a:p>
            <a:r>
              <a:rPr lang="en-GB" dirty="0" smtClean="0"/>
              <a:t>Israele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125072794"/>
              </p:ext>
            </p:extLst>
          </p:nvPr>
        </p:nvGraphicFramePr>
        <p:xfrm>
          <a:off x="1524000" y="2037686"/>
          <a:ext cx="6248924" cy="427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277" y="0"/>
            <a:ext cx="2587959" cy="18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991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Diritti umani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250700719"/>
              </p:ext>
            </p:extLst>
          </p:nvPr>
        </p:nvGraphicFramePr>
        <p:xfrm>
          <a:off x="1524000" y="1397000"/>
          <a:ext cx="6541978" cy="464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55968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Stato e religione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59211650"/>
              </p:ext>
            </p:extLst>
          </p:nvPr>
        </p:nvGraphicFramePr>
        <p:xfrm>
          <a:off x="1524000" y="20529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932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12" y="949059"/>
            <a:ext cx="5635530" cy="29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73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Minoranze religiose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458182534"/>
              </p:ext>
            </p:extLst>
          </p:nvPr>
        </p:nvGraphicFramePr>
        <p:xfrm>
          <a:off x="1524000" y="1396999"/>
          <a:ext cx="7169952" cy="510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525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1786">
            <a:off x="1196231" y="572227"/>
            <a:ext cx="5175567" cy="29129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873" y="3850460"/>
            <a:ext cx="3784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10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Minoranze etniche e culturali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817996863"/>
              </p:ext>
            </p:extLst>
          </p:nvPr>
        </p:nvGraphicFramePr>
        <p:xfrm>
          <a:off x="1523999" y="1396999"/>
          <a:ext cx="7295548" cy="530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0904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3774">
            <a:off x="1191837" y="744341"/>
            <a:ext cx="3327400" cy="2438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480">
            <a:off x="5307301" y="861045"/>
            <a:ext cx="3302000" cy="2463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9032">
            <a:off x="1504168" y="3710358"/>
            <a:ext cx="2857500" cy="2857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4956">
            <a:off x="4487680" y="3892548"/>
            <a:ext cx="4635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Centralità dell’individuo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865526197"/>
              </p:ext>
            </p:extLst>
          </p:nvPr>
        </p:nvGraphicFramePr>
        <p:xfrm>
          <a:off x="1872875" y="20529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34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delle donne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944346108"/>
              </p:ext>
            </p:extLst>
          </p:nvPr>
        </p:nvGraphicFramePr>
        <p:xfrm>
          <a:off x="1523999" y="1396999"/>
          <a:ext cx="7295547" cy="5134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7064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3824">
            <a:off x="726153" y="613702"/>
            <a:ext cx="4241820" cy="28125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7225">
            <a:off x="5111265" y="2531942"/>
            <a:ext cx="3810000" cy="2133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251" y="3970865"/>
            <a:ext cx="32893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3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diritti LGBT</a:t>
            </a:r>
            <a:endParaRPr lang="en-GB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53118227"/>
              </p:ext>
            </p:extLst>
          </p:nvPr>
        </p:nvGraphicFramePr>
        <p:xfrm>
          <a:off x="1523999" y="1397000"/>
          <a:ext cx="6821077" cy="489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1514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9557">
            <a:off x="1409453" y="658353"/>
            <a:ext cx="3359119" cy="27292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6127">
            <a:off x="4983527" y="848341"/>
            <a:ext cx="3810000" cy="2133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4562">
            <a:off x="1240737" y="3878728"/>
            <a:ext cx="3683000" cy="2209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1441">
            <a:off x="5284712" y="3715069"/>
            <a:ext cx="28321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tradizione orientale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270797143"/>
              </p:ext>
            </p:extLst>
          </p:nvPr>
        </p:nvGraphicFramePr>
        <p:xfrm>
          <a:off x="1524000" y="1396999"/>
          <a:ext cx="7409688" cy="518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28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955452" cy="1143000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l Millet</a:t>
            </a:r>
            <a:endParaRPr lang="en-GB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45642401"/>
              </p:ext>
            </p:extLst>
          </p:nvPr>
        </p:nvGraphicFramePr>
        <p:xfrm>
          <a:off x="882071" y="25414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814" y="274638"/>
            <a:ext cx="2971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57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Solstizio.thmx</Template>
  <TotalTime>2112</TotalTime>
  <Words>1355</Words>
  <Application>Microsoft Office PowerPoint</Application>
  <PresentationFormat>Presentazione su schermo (4:3)</PresentationFormat>
  <Paragraphs>442</Paragraphs>
  <Slides>73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4" baseType="lpstr">
      <vt:lpstr>Solstice</vt:lpstr>
      <vt:lpstr>Diritti umani in Medio Oriente</vt:lpstr>
      <vt:lpstr>Quali diritti umani?</vt:lpstr>
      <vt:lpstr>Presentazione standard di PowerPoint</vt:lpstr>
      <vt:lpstr>La tradizione occidentale </vt:lpstr>
      <vt:lpstr>Esempi</vt:lpstr>
      <vt:lpstr>Tra individuo e gruppo</vt:lpstr>
      <vt:lpstr>Centralità dell’individuo</vt:lpstr>
      <vt:lpstr>La tradizione orientale</vt:lpstr>
      <vt:lpstr>Il Millet</vt:lpstr>
      <vt:lpstr>Il sistema del millet ottomano</vt:lpstr>
      <vt:lpstr>Tra millet e costituzione</vt:lpstr>
      <vt:lpstr>La Carta Araba dei Diritti Umani 2004</vt:lpstr>
      <vt:lpstr>Diritti umani negli Stati arabi</vt:lpstr>
      <vt:lpstr>Contraddizioni</vt:lpstr>
      <vt:lpstr>Uno sguardo al Medio Oriente</vt:lpstr>
      <vt:lpstr>Arabia Saudita</vt:lpstr>
      <vt:lpstr>I diritti umani</vt:lpstr>
      <vt:lpstr>Il caso Ra’if Badawi</vt:lpstr>
      <vt:lpstr>Diritti delle donne</vt:lpstr>
      <vt:lpstr>Il voto nel 2015</vt:lpstr>
      <vt:lpstr>Samar Badawi e Waleed Abu al- Khair</vt:lpstr>
      <vt:lpstr>Manal a-Sharif</vt:lpstr>
      <vt:lpstr>Diritti LGBT</vt:lpstr>
      <vt:lpstr>Decapitazione per sodomia</vt:lpstr>
      <vt:lpstr>Diritti delle minoranze</vt:lpstr>
      <vt:lpstr>Presentazione standard di PowerPoint</vt:lpstr>
      <vt:lpstr>Iran</vt:lpstr>
      <vt:lpstr>Diritti Umani</vt:lpstr>
      <vt:lpstr>I diritti delle donne</vt:lpstr>
      <vt:lpstr>Presentazione standard di PowerPoint</vt:lpstr>
      <vt:lpstr>Shirin Ebadi, Narges Mohammadi</vt:lpstr>
      <vt:lpstr>Diritti LGBT</vt:lpstr>
      <vt:lpstr>I diritti delle minoranze</vt:lpstr>
      <vt:lpstr>Presentazione standard di PowerPoint</vt:lpstr>
      <vt:lpstr>Turchia</vt:lpstr>
      <vt:lpstr>I Diritti Umani</vt:lpstr>
      <vt:lpstr>Diritti delle donne</vt:lpstr>
      <vt:lpstr>Presentazione standard di PowerPoint</vt:lpstr>
      <vt:lpstr>LGBT</vt:lpstr>
      <vt:lpstr>Presentazione standard di PowerPoint</vt:lpstr>
      <vt:lpstr>Diritti delle minoranze</vt:lpstr>
      <vt:lpstr>Presentazione standard di PowerPoint</vt:lpstr>
      <vt:lpstr>Iraq</vt:lpstr>
      <vt:lpstr>Iraq</vt:lpstr>
      <vt:lpstr>Presentazione standard di PowerPoint</vt:lpstr>
      <vt:lpstr>Siria</vt:lpstr>
      <vt:lpstr>Diritti umani</vt:lpstr>
      <vt:lpstr>IS</vt:lpstr>
      <vt:lpstr>Diritti umani?</vt:lpstr>
      <vt:lpstr>Presentazione standard di PowerPoint</vt:lpstr>
      <vt:lpstr>Autorità Palestinese</vt:lpstr>
      <vt:lpstr>I diritti umani nell’ANP</vt:lpstr>
      <vt:lpstr>Presentazione standard di PowerPoint</vt:lpstr>
      <vt:lpstr>Aree C: 300,000 cittadini</vt:lpstr>
      <vt:lpstr>Presentazione standard di PowerPoint</vt:lpstr>
      <vt:lpstr>L’ANP e i Diritti Umani</vt:lpstr>
      <vt:lpstr>I cristiani</vt:lpstr>
      <vt:lpstr>Donne e LGBT</vt:lpstr>
      <vt:lpstr>Gaza sotto Hamas</vt:lpstr>
      <vt:lpstr>Presentazione standard di PowerPoint</vt:lpstr>
      <vt:lpstr>Independent Commission for Human Rights - Palestine</vt:lpstr>
      <vt:lpstr>Israele</vt:lpstr>
      <vt:lpstr>Diritti umani</vt:lpstr>
      <vt:lpstr>Stato e religione</vt:lpstr>
      <vt:lpstr>Presentazione standard di PowerPoint</vt:lpstr>
      <vt:lpstr>Minoranze religiose</vt:lpstr>
      <vt:lpstr>Presentazione standard di PowerPoint</vt:lpstr>
      <vt:lpstr>Minoranze etniche e culturali</vt:lpstr>
      <vt:lpstr>Presentazione standard di PowerPoint</vt:lpstr>
      <vt:lpstr>I diritti delle donne</vt:lpstr>
      <vt:lpstr>Presentazione standard di PowerPoint</vt:lpstr>
      <vt:lpstr>I diritti LGBT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Diritti umani in Medio Oriente</dc:title>
  <dc:creator>Utente Utente</dc:creator>
  <cp:lastModifiedBy>Valentina</cp:lastModifiedBy>
  <cp:revision>72</cp:revision>
  <dcterms:created xsi:type="dcterms:W3CDTF">2016-11-07T10:27:45Z</dcterms:created>
  <dcterms:modified xsi:type="dcterms:W3CDTF">2016-11-10T12:13:37Z</dcterms:modified>
</cp:coreProperties>
</file>